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av" ContentType="audio/x-wav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8" r:id="rId3"/>
    <p:sldId id="257" r:id="rId4"/>
    <p:sldId id="264" r:id="rId5"/>
    <p:sldId id="258" r:id="rId6"/>
    <p:sldId id="259" r:id="rId7"/>
    <p:sldId id="260" r:id="rId8"/>
    <p:sldId id="262" r:id="rId9"/>
    <p:sldId id="261" r:id="rId10"/>
    <p:sldId id="263" r:id="rId11"/>
    <p:sldId id="267" r:id="rId12"/>
    <p:sldId id="265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7393" y="4192526"/>
            <a:ext cx="10363200" cy="859205"/>
          </a:xfrm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66193" y="5342236"/>
            <a:ext cx="8534400" cy="835455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rgbClr val="00B0F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A9F0F-5B53-4086-B048-0829CC168424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0943-8C7B-41D1-9439-06A6F4468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819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A9F0F-5B53-4086-B048-0829CC168424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0943-8C7B-41D1-9439-06A6F4468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798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A9F0F-5B53-4086-B048-0829CC168424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0943-8C7B-41D1-9439-06A6F4468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498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A9F0F-5B53-4086-B048-0829CC168424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0943-8C7B-41D1-9439-06A6F4468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479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rgbClr val="017BA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A9F0F-5B53-4086-B048-0829CC168424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0943-8C7B-41D1-9439-06A6F4468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02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1080" y="274638"/>
            <a:ext cx="8947712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17BA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1080" y="1443836"/>
            <a:ext cx="8947712" cy="427574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A9F0F-5B53-4086-B048-0829CC168424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0943-8C7B-41D1-9439-06A6F4468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12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A9F0F-5B53-4086-B048-0829CC168424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0943-8C7B-41D1-9439-06A6F4468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639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A9F0F-5B53-4086-B048-0829CC168424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0943-8C7B-41D1-9439-06A6F4468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701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rgbClr val="017BA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3835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73698"/>
            <a:ext cx="5386917" cy="379858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3835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073698"/>
            <a:ext cx="5389033" cy="379858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A9F0F-5B53-4086-B048-0829CC168424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0943-8C7B-41D1-9439-06A6F4468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876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A9F0F-5B53-4086-B048-0829CC168424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0943-8C7B-41D1-9439-06A6F4468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555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A9F0F-5B53-4086-B048-0829CC168424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0943-8C7B-41D1-9439-06A6F4468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45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A9F0F-5B53-4086-B048-0829CC168424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0943-8C7B-41D1-9439-06A6F4468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322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A9F0F-5B53-4086-B048-0829CC168424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F0943-8C7B-41D1-9439-06A6F4468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394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A5B4D-758F-4363-9373-A296559775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393" y="3757811"/>
            <a:ext cx="10363200" cy="859205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B0F0"/>
                </a:solidFill>
              </a:rPr>
              <a:t>Respiratory Assessment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97CC46-6E95-46C8-BD89-9AAC471E93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6193" y="4617016"/>
            <a:ext cx="8534400" cy="835455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Case Study 1</a:t>
            </a:r>
          </a:p>
        </p:txBody>
      </p:sp>
    </p:spTree>
    <p:extLst>
      <p:ext uri="{BB962C8B-B14F-4D97-AF65-F5344CB8AC3E}">
        <p14:creationId xmlns:p14="http://schemas.microsoft.com/office/powerpoint/2010/main" val="1076414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C8A3D913-4877-4BFD-BCE1-8D28CEECDB98}"/>
              </a:ext>
            </a:extLst>
          </p:cNvPr>
          <p:cNvSpPr/>
          <p:nvPr/>
        </p:nvSpPr>
        <p:spPr>
          <a:xfrm>
            <a:off x="2053652" y="1379095"/>
            <a:ext cx="2728210" cy="2758190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26, regular, deep, </a:t>
            </a:r>
            <a:r>
              <a:rPr lang="en-US" sz="2400" b="1" dirty="0"/>
              <a:t>symmetrical chest</a:t>
            </a:r>
            <a:endParaRPr lang="en-US" sz="2800" b="1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CADF9DE-238E-4BC5-8F59-F0B66ACAF9C4}"/>
              </a:ext>
            </a:extLst>
          </p:cNvPr>
          <p:cNvSpPr/>
          <p:nvPr/>
        </p:nvSpPr>
        <p:spPr>
          <a:xfrm>
            <a:off x="4934262" y="1379095"/>
            <a:ext cx="2728210" cy="2758190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96, regular</a:t>
            </a:r>
          </a:p>
          <a:p>
            <a:pPr algn="ctr"/>
            <a:r>
              <a:rPr lang="en-US" sz="2800" b="1" dirty="0"/>
              <a:t>BP 145/95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B23DDD8-5468-495D-B6B3-8A221A6F8A5A}"/>
              </a:ext>
            </a:extLst>
          </p:cNvPr>
          <p:cNvSpPr/>
          <p:nvPr/>
        </p:nvSpPr>
        <p:spPr>
          <a:xfrm>
            <a:off x="7862341" y="1379095"/>
            <a:ext cx="2728210" cy="2758190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91% </a:t>
            </a:r>
            <a:r>
              <a:rPr lang="en-US" sz="2400" b="1" dirty="0"/>
              <a:t>on Room air, pulse on probe 94-96</a:t>
            </a:r>
            <a:endParaRPr lang="en-US" sz="2800" b="1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8729FE7-65B8-40EB-92B9-1F7D08C18CC0}"/>
              </a:ext>
            </a:extLst>
          </p:cNvPr>
          <p:cNvSpPr/>
          <p:nvPr/>
        </p:nvSpPr>
        <p:spPr>
          <a:xfrm>
            <a:off x="2053652" y="1379095"/>
            <a:ext cx="2728210" cy="2758190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Respiratory Rate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E0D74DC-AED2-409D-A50B-BD725C171342}"/>
              </a:ext>
            </a:extLst>
          </p:cNvPr>
          <p:cNvSpPr/>
          <p:nvPr/>
        </p:nvSpPr>
        <p:spPr>
          <a:xfrm>
            <a:off x="4934262" y="1379095"/>
            <a:ext cx="2728210" cy="2758190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Pulse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7D26A5E-55BB-4B45-9715-96D8AD6F0EE6}"/>
              </a:ext>
            </a:extLst>
          </p:cNvPr>
          <p:cNvSpPr/>
          <p:nvPr/>
        </p:nvSpPr>
        <p:spPr>
          <a:xfrm>
            <a:off x="7862341" y="1379095"/>
            <a:ext cx="2728210" cy="2758190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O2 Saturation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9910A9-F57F-4251-85C9-2C493CAA6FE1}"/>
              </a:ext>
            </a:extLst>
          </p:cNvPr>
          <p:cNvSpPr txBox="1"/>
          <p:nvPr/>
        </p:nvSpPr>
        <p:spPr>
          <a:xfrm>
            <a:off x="2308485" y="4422098"/>
            <a:ext cx="7944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Click the circles to see the assessment results</a:t>
            </a:r>
          </a:p>
        </p:txBody>
      </p:sp>
    </p:spTree>
    <p:extLst>
      <p:ext uri="{BB962C8B-B14F-4D97-AF65-F5344CB8AC3E}">
        <p14:creationId xmlns:p14="http://schemas.microsoft.com/office/powerpoint/2010/main" val="296664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995E08-63B1-4FE2-A9AB-2CC8F7E07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737517"/>
            <a:ext cx="5461418" cy="55715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RR 26 and regular, deep, symmetrical chest movements. P 96 and regular. BP 145/95, SPO2 91% on room air. </a:t>
            </a:r>
          </a:p>
          <a:p>
            <a:endParaRPr lang="en-US" dirty="0"/>
          </a:p>
        </p:txBody>
      </p:sp>
      <p:pic>
        <p:nvPicPr>
          <p:cNvPr id="5122" name="Picture 2" descr="Blank Nurse Notes Forms Template MS Word | Printable Medical Forms, Letters  &amp; Sheets">
            <a:extLst>
              <a:ext uri="{FF2B5EF4-FFF2-40B4-BE49-F238E27FC236}">
                <a16:creationId xmlns:a16="http://schemas.microsoft.com/office/drawing/2014/main" id="{0F630B13-1596-4193-8DEF-9BC8BF923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5919">
            <a:off x="684333" y="378710"/>
            <a:ext cx="4737566" cy="610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633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inking Medical Staff Medical Doctor And Nurses Stock Photo - Download  Image Now - iStock">
            <a:extLst>
              <a:ext uri="{FF2B5EF4-FFF2-40B4-BE49-F238E27FC236}">
                <a16:creationId xmlns:a16="http://schemas.microsoft.com/office/drawing/2014/main" id="{BD59DF09-DF79-434F-B5C6-E00176883B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8" b="10486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31E785-C385-4D1F-AA32-C4E694A0F858}"/>
              </a:ext>
            </a:extLst>
          </p:cNvPr>
          <p:cNvSpPr txBox="1"/>
          <p:nvPr/>
        </p:nvSpPr>
        <p:spPr>
          <a:xfrm>
            <a:off x="2053652" y="5834921"/>
            <a:ext cx="8469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What will you do next?</a:t>
            </a:r>
          </a:p>
        </p:txBody>
      </p:sp>
    </p:spTree>
    <p:extLst>
      <p:ext uri="{BB962C8B-B14F-4D97-AF65-F5344CB8AC3E}">
        <p14:creationId xmlns:p14="http://schemas.microsoft.com/office/powerpoint/2010/main" val="2400112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F9170-231D-43DA-BB3B-E5CC4A9B5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consider: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BD4AD-6FBF-45D8-9E37-3CE9FC465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59175"/>
            <a:ext cx="10972800" cy="4866990"/>
          </a:xfrm>
        </p:spPr>
        <p:txBody>
          <a:bodyPr/>
          <a:lstStyle/>
          <a:p>
            <a:r>
              <a:rPr lang="en-US" dirty="0"/>
              <a:t>How does his current status compare to his baseline?</a:t>
            </a:r>
          </a:p>
          <a:p>
            <a:r>
              <a:rPr lang="en-US" dirty="0"/>
              <a:t>How will you monitor him going forward?</a:t>
            </a:r>
          </a:p>
          <a:p>
            <a:r>
              <a:rPr lang="en-US" dirty="0"/>
              <a:t>What would you tell other staff to look for?</a:t>
            </a:r>
          </a:p>
          <a:p>
            <a:r>
              <a:rPr lang="en-US" dirty="0"/>
              <a:t>When would you intervene? (call the doctor/NP, oxygen)</a:t>
            </a:r>
          </a:p>
        </p:txBody>
      </p:sp>
    </p:spTree>
    <p:extLst>
      <p:ext uri="{BB962C8B-B14F-4D97-AF65-F5344CB8AC3E}">
        <p14:creationId xmlns:p14="http://schemas.microsoft.com/office/powerpoint/2010/main" val="3589525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urse Thumbs up High Res Stock Images | Shutterstock">
            <a:extLst>
              <a:ext uri="{FF2B5EF4-FFF2-40B4-BE49-F238E27FC236}">
                <a16:creationId xmlns:a16="http://schemas.microsoft.com/office/drawing/2014/main" id="{18674964-B636-4098-8964-E11720016B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4" r="-2" b="19306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7E3665-56A2-4151-934D-1EB8A9360765}"/>
              </a:ext>
            </a:extLst>
          </p:cNvPr>
          <p:cNvSpPr txBox="1"/>
          <p:nvPr/>
        </p:nvSpPr>
        <p:spPr>
          <a:xfrm rot="20995007">
            <a:off x="1663908" y="1671647"/>
            <a:ext cx="332781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radley Hand ITC" panose="03070402050302030203" pitchFamily="66" charset="0"/>
              </a:rPr>
              <a:t>Great thinking! </a:t>
            </a:r>
          </a:p>
          <a:p>
            <a:endParaRPr lang="en-US" sz="3200" b="1" dirty="0">
              <a:latin typeface="Bradley Hand ITC" panose="03070402050302030203" pitchFamily="66" charset="0"/>
            </a:endParaRPr>
          </a:p>
          <a:p>
            <a:r>
              <a:rPr lang="en-US" sz="3200" b="1" dirty="0">
                <a:latin typeface="Bradley Hand ITC" panose="03070402050302030203" pitchFamily="66" charset="0"/>
              </a:rPr>
              <a:t>The best way to keep assessment skills sharp is to use them. We hope this review has been helpful.</a:t>
            </a:r>
          </a:p>
        </p:txBody>
      </p:sp>
    </p:spTree>
    <p:extLst>
      <p:ext uri="{BB962C8B-B14F-4D97-AF65-F5344CB8AC3E}">
        <p14:creationId xmlns:p14="http://schemas.microsoft.com/office/powerpoint/2010/main" val="1173036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52EA1-D42C-4484-9AFA-E9946D1B1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this case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6D2B7-E292-4594-8FF6-252CB6853B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no voice over for this case study.</a:t>
            </a:r>
          </a:p>
          <a:p>
            <a:r>
              <a:rPr lang="en-US" dirty="0"/>
              <a:t>Read the scenarios and talk the assessments through – best as a group so you can learn from each other</a:t>
            </a:r>
          </a:p>
          <a:p>
            <a:r>
              <a:rPr lang="en-US" dirty="0"/>
              <a:t>Play this as a slide show so that you can use the interactive components</a:t>
            </a:r>
          </a:p>
          <a:p>
            <a:r>
              <a:rPr lang="en-US" dirty="0"/>
              <a:t>Combine your clinical expertise to find the solutions</a:t>
            </a:r>
          </a:p>
          <a:p>
            <a:r>
              <a:rPr lang="en-US" dirty="0"/>
              <a:t>Have </a:t>
            </a:r>
            <a:r>
              <a:rPr lang="en-US"/>
              <a:t>fun learning!</a:t>
            </a:r>
          </a:p>
        </p:txBody>
      </p:sp>
    </p:spTree>
    <p:extLst>
      <p:ext uri="{BB962C8B-B14F-4D97-AF65-F5344CB8AC3E}">
        <p14:creationId xmlns:p14="http://schemas.microsoft.com/office/powerpoint/2010/main" val="3575604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61C93-5944-4C87-8BD7-01F54FCF9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560" y="-9419"/>
            <a:ext cx="10515600" cy="1325563"/>
          </a:xfrm>
        </p:spPr>
        <p:txBody>
          <a:bodyPr/>
          <a:lstStyle/>
          <a:p>
            <a:r>
              <a:rPr lang="en-US" b="1" dirty="0"/>
              <a:t>Mr. Jones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EF4271-D829-4F70-9518-0E61240B6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560" y="882125"/>
            <a:ext cx="7475806" cy="4840532"/>
          </a:xfrm>
        </p:spPr>
        <p:txBody>
          <a:bodyPr>
            <a:normAutofit/>
          </a:bodyPr>
          <a:lstStyle/>
          <a:p>
            <a:r>
              <a:rPr lang="en-US" sz="2600" dirty="0"/>
              <a:t>80 years old</a:t>
            </a:r>
          </a:p>
          <a:p>
            <a:r>
              <a:rPr lang="en-US" sz="2600" dirty="0"/>
              <a:t>Dementia with expressive aphasia. He has trouble finding words and doesn’t speak very much. </a:t>
            </a:r>
          </a:p>
          <a:p>
            <a:r>
              <a:rPr lang="en-US" sz="2600" dirty="0"/>
              <a:t>Hx COPD (chronic bronchitis)</a:t>
            </a:r>
          </a:p>
          <a:p>
            <a:r>
              <a:rPr lang="en-US" sz="2600" dirty="0"/>
              <a:t>Baseline VS: 36.5, 84, 16, 130/84, SPO2 94% on room air</a:t>
            </a:r>
          </a:p>
        </p:txBody>
      </p:sp>
      <p:pic>
        <p:nvPicPr>
          <p:cNvPr id="1028" name="Picture 4" descr="Copd Tripod Breathing - Hirup b">
            <a:extLst>
              <a:ext uri="{FF2B5EF4-FFF2-40B4-BE49-F238E27FC236}">
                <a16:creationId xmlns:a16="http://schemas.microsoft.com/office/drawing/2014/main" id="{9CFE61CA-D2E2-42B4-9CAE-8A1F2A4840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60"/>
          <a:stretch/>
        </p:blipFill>
        <p:spPr bwMode="auto">
          <a:xfrm>
            <a:off x="8314006" y="255783"/>
            <a:ext cx="3496434" cy="6386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548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61C93-5944-4C87-8BD7-01F54FCF9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560" y="233411"/>
            <a:ext cx="10515600" cy="1325563"/>
          </a:xfrm>
        </p:spPr>
        <p:txBody>
          <a:bodyPr/>
          <a:lstStyle/>
          <a:p>
            <a:r>
              <a:rPr lang="en-US" b="1" dirty="0"/>
              <a:t>Mr. Jones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EF4271-D829-4F70-9518-0E61240B6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560" y="1558974"/>
            <a:ext cx="7475806" cy="4840532"/>
          </a:xfrm>
        </p:spPr>
        <p:txBody>
          <a:bodyPr>
            <a:normAutofit/>
          </a:bodyPr>
          <a:lstStyle/>
          <a:p>
            <a:r>
              <a:rPr lang="en-US" sz="2600" dirty="0"/>
              <a:t>Has a pleasant disposition and always happy to see you.</a:t>
            </a:r>
          </a:p>
          <a:p>
            <a:r>
              <a:rPr lang="en-US" sz="2600" dirty="0"/>
              <a:t>You come into his room in the morning and find him sitting in a chair. </a:t>
            </a:r>
          </a:p>
          <a:p>
            <a:r>
              <a:rPr lang="en-US" sz="2600" dirty="0"/>
              <a:t>Night staff report he was restless over night. </a:t>
            </a:r>
          </a:p>
        </p:txBody>
      </p:sp>
      <p:pic>
        <p:nvPicPr>
          <p:cNvPr id="1028" name="Picture 4" descr="Copd Tripod Breathing - Hirup b">
            <a:extLst>
              <a:ext uri="{FF2B5EF4-FFF2-40B4-BE49-F238E27FC236}">
                <a16:creationId xmlns:a16="http://schemas.microsoft.com/office/drawing/2014/main" id="{9CFE61CA-D2E2-42B4-9CAE-8A1F2A4840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60"/>
          <a:stretch/>
        </p:blipFill>
        <p:spPr bwMode="auto">
          <a:xfrm>
            <a:off x="8314006" y="255783"/>
            <a:ext cx="3496434" cy="6386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71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EF4271-D829-4F70-9518-0E61240B6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375" y="1198060"/>
            <a:ext cx="6589542" cy="4992877"/>
          </a:xfrm>
        </p:spPr>
        <p:txBody>
          <a:bodyPr/>
          <a:lstStyle/>
          <a:p>
            <a:r>
              <a:rPr lang="en-US" dirty="0"/>
              <a:t>You say good morning and ask him how he is doing. He says “Oh yes! Very nice. Very nice.”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things are you looking for at this time? (before you touch him)</a:t>
            </a:r>
          </a:p>
        </p:txBody>
      </p:sp>
      <p:pic>
        <p:nvPicPr>
          <p:cNvPr id="1028" name="Picture 4" descr="Copd Tripod Breathing - Hirup b">
            <a:extLst>
              <a:ext uri="{FF2B5EF4-FFF2-40B4-BE49-F238E27FC236}">
                <a16:creationId xmlns:a16="http://schemas.microsoft.com/office/drawing/2014/main" id="{9CFE61CA-D2E2-42B4-9CAE-8A1F2A4840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60"/>
          <a:stretch/>
        </p:blipFill>
        <p:spPr bwMode="auto">
          <a:xfrm>
            <a:off x="8404639" y="235723"/>
            <a:ext cx="3496434" cy="6386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986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11223-8A87-4F03-A2A1-49813FE3A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b="1" dirty="0"/>
              <a:t>Things to observe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6AD05-3463-4D13-AA90-BD049BD63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88010"/>
            <a:ext cx="10972800" cy="4881980"/>
          </a:xfrm>
        </p:spPr>
        <p:txBody>
          <a:bodyPr/>
          <a:lstStyle/>
          <a:p>
            <a:r>
              <a:rPr lang="en-US" dirty="0"/>
              <a:t>Notice his posture – tripod position.</a:t>
            </a:r>
          </a:p>
          <a:p>
            <a:r>
              <a:rPr lang="en-US" dirty="0"/>
              <a:t>Restless over night may mean something is up</a:t>
            </a:r>
          </a:p>
          <a:p>
            <a:r>
              <a:rPr lang="en-US" dirty="0"/>
              <a:t>His words are not providing much to go on</a:t>
            </a:r>
          </a:p>
          <a:p>
            <a:r>
              <a:rPr lang="en-US" dirty="0"/>
              <a:t>Look at work of breathing – is he speaking in short phrases because he is dyspneic? </a:t>
            </a:r>
          </a:p>
          <a:p>
            <a:r>
              <a:rPr lang="en-US" dirty="0" err="1"/>
              <a:t>Colour</a:t>
            </a:r>
            <a:r>
              <a:rPr lang="en-US" dirty="0"/>
              <a:t> – Pale? Pink? Cyanosis?</a:t>
            </a:r>
          </a:p>
          <a:p>
            <a:r>
              <a:rPr lang="en-US" dirty="0"/>
              <a:t>Accessory muscle use visible? Breathing sounds from where you are?</a:t>
            </a:r>
          </a:p>
          <a:p>
            <a:r>
              <a:rPr lang="en-US" dirty="0"/>
              <a:t>Cough?</a:t>
            </a:r>
          </a:p>
        </p:txBody>
      </p:sp>
    </p:spTree>
    <p:extLst>
      <p:ext uri="{BB962C8B-B14F-4D97-AF65-F5344CB8AC3E}">
        <p14:creationId xmlns:p14="http://schemas.microsoft.com/office/powerpoint/2010/main" val="2589857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D6E60-36D8-4A38-AF37-10B9BA8DB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644577"/>
            <a:ext cx="10972800" cy="5481587"/>
          </a:xfrm>
        </p:spPr>
        <p:txBody>
          <a:bodyPr/>
          <a:lstStyle/>
          <a:p>
            <a:r>
              <a:rPr lang="en-US" dirty="0"/>
              <a:t>You can see that he is breathing quickly</a:t>
            </a:r>
          </a:p>
          <a:p>
            <a:r>
              <a:rPr lang="en-US" dirty="0" err="1"/>
              <a:t>Colour</a:t>
            </a:r>
            <a:r>
              <a:rPr lang="en-US" dirty="0"/>
              <a:t> – Pale</a:t>
            </a:r>
          </a:p>
          <a:p>
            <a:r>
              <a:rPr lang="en-US" dirty="0"/>
              <a:t>You can see pulling at the trachea when he breathes, and hear a rattle </a:t>
            </a:r>
          </a:p>
          <a:p>
            <a:r>
              <a:rPr lang="en-US" dirty="0"/>
              <a:t>You ask about a cough. He says “very good” and then coughs and the rattle sound clears for now. He swallowed any sputum that may have come up.</a:t>
            </a:r>
          </a:p>
          <a:p>
            <a:r>
              <a:rPr lang="en-US" dirty="0"/>
              <a:t>What do you do next?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668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EC9DDB96-5448-4F17-9947-9B3CB89C9E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5" r="17030"/>
          <a:stretch/>
        </p:blipFill>
        <p:spPr bwMode="auto">
          <a:xfrm>
            <a:off x="5059478" y="0"/>
            <a:ext cx="6884894" cy="690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hlinkClick r:id="" action="ppaction://noaction">
              <a:snd r:embed="rId3" name="ves.fast.wav"/>
            </a:hlinkClick>
            <a:extLst>
              <a:ext uri="{FF2B5EF4-FFF2-40B4-BE49-F238E27FC236}">
                <a16:creationId xmlns:a16="http://schemas.microsoft.com/office/drawing/2014/main" id="{40C8A723-4E1D-4E69-AAAB-1CF62A9DF431}"/>
              </a:ext>
            </a:extLst>
          </p:cNvPr>
          <p:cNvSpPr/>
          <p:nvPr/>
        </p:nvSpPr>
        <p:spPr>
          <a:xfrm>
            <a:off x="7092845" y="1424066"/>
            <a:ext cx="554636" cy="5696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hlinkClick r:id="" action="ppaction://noaction">
              <a:snd r:embed="rId3" name="ves.fast.wav"/>
            </a:hlinkClick>
            <a:extLst>
              <a:ext uri="{FF2B5EF4-FFF2-40B4-BE49-F238E27FC236}">
                <a16:creationId xmlns:a16="http://schemas.microsoft.com/office/drawing/2014/main" id="{6D798109-F7A0-4843-B307-66033F3ADFD5}"/>
              </a:ext>
            </a:extLst>
          </p:cNvPr>
          <p:cNvSpPr/>
          <p:nvPr/>
        </p:nvSpPr>
        <p:spPr>
          <a:xfrm>
            <a:off x="9496269" y="1291653"/>
            <a:ext cx="554636" cy="5696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hlinkClick r:id="" action="ppaction://noaction">
              <a:snd r:embed="rId4" name="coarse crackles.wav"/>
            </a:hlinkClick>
            <a:extLst>
              <a:ext uri="{FF2B5EF4-FFF2-40B4-BE49-F238E27FC236}">
                <a16:creationId xmlns:a16="http://schemas.microsoft.com/office/drawing/2014/main" id="{0728D956-3511-4CC2-99C5-2FE25B1AC35A}"/>
              </a:ext>
            </a:extLst>
          </p:cNvPr>
          <p:cNvSpPr/>
          <p:nvPr/>
        </p:nvSpPr>
        <p:spPr>
          <a:xfrm>
            <a:off x="7370163" y="2658256"/>
            <a:ext cx="554636" cy="5696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hlinkClick r:id="" action="ppaction://noaction">
              <a:snd r:embed="rId4" name="coarse crackles.wav"/>
            </a:hlinkClick>
            <a:extLst>
              <a:ext uri="{FF2B5EF4-FFF2-40B4-BE49-F238E27FC236}">
                <a16:creationId xmlns:a16="http://schemas.microsoft.com/office/drawing/2014/main" id="{6B136910-09D8-422B-B20B-5F01DE42443F}"/>
              </a:ext>
            </a:extLst>
          </p:cNvPr>
          <p:cNvSpPr/>
          <p:nvPr/>
        </p:nvSpPr>
        <p:spPr>
          <a:xfrm>
            <a:off x="9496269" y="2628276"/>
            <a:ext cx="554636" cy="5696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hlinkClick r:id="" action="ppaction://noaction">
              <a:snd r:embed="rId4" name="coarse crackles.wav"/>
            </a:hlinkClick>
            <a:extLst>
              <a:ext uri="{FF2B5EF4-FFF2-40B4-BE49-F238E27FC236}">
                <a16:creationId xmlns:a16="http://schemas.microsoft.com/office/drawing/2014/main" id="{C5696886-F83C-41E3-8720-E5F6CF2A0CF7}"/>
              </a:ext>
            </a:extLst>
          </p:cNvPr>
          <p:cNvSpPr/>
          <p:nvPr/>
        </p:nvSpPr>
        <p:spPr>
          <a:xfrm>
            <a:off x="7092845" y="4082321"/>
            <a:ext cx="554636" cy="5696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hlinkClick r:id="" action="ppaction://noaction">
              <a:snd r:embed="rId4" name="coarse crackles.wav"/>
            </a:hlinkClick>
            <a:extLst>
              <a:ext uri="{FF2B5EF4-FFF2-40B4-BE49-F238E27FC236}">
                <a16:creationId xmlns:a16="http://schemas.microsoft.com/office/drawing/2014/main" id="{68DE1CB9-BFE2-41D0-A40F-831D0F0F2A8D}"/>
              </a:ext>
            </a:extLst>
          </p:cNvPr>
          <p:cNvSpPr/>
          <p:nvPr/>
        </p:nvSpPr>
        <p:spPr>
          <a:xfrm>
            <a:off x="10050905" y="4131161"/>
            <a:ext cx="554636" cy="5696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hlinkClick r:id="" action="ppaction://noaction">
              <a:snd r:embed="rId4" name="coarse crackles.wav"/>
            </a:hlinkClick>
            <a:extLst>
              <a:ext uri="{FF2B5EF4-FFF2-40B4-BE49-F238E27FC236}">
                <a16:creationId xmlns:a16="http://schemas.microsoft.com/office/drawing/2014/main" id="{BCF59968-EDDA-43EA-800C-F8CB39C48F5F}"/>
              </a:ext>
            </a:extLst>
          </p:cNvPr>
          <p:cNvSpPr/>
          <p:nvPr/>
        </p:nvSpPr>
        <p:spPr>
          <a:xfrm>
            <a:off x="6096000" y="4981731"/>
            <a:ext cx="554636" cy="5696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hlinkClick r:id="" action="ppaction://noaction">
              <a:snd r:embed="rId4" name="coarse crackles.wav"/>
            </a:hlinkClick>
            <a:extLst>
              <a:ext uri="{FF2B5EF4-FFF2-40B4-BE49-F238E27FC236}">
                <a16:creationId xmlns:a16="http://schemas.microsoft.com/office/drawing/2014/main" id="{A9F10B85-B87D-42B1-A7EC-AB93DA4CED43}"/>
              </a:ext>
            </a:extLst>
          </p:cNvPr>
          <p:cNvSpPr/>
          <p:nvPr/>
        </p:nvSpPr>
        <p:spPr>
          <a:xfrm>
            <a:off x="10655510" y="4981731"/>
            <a:ext cx="554636" cy="5696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E2F616-A8B8-43AD-88C5-47DC4CCC254D}"/>
              </a:ext>
            </a:extLst>
          </p:cNvPr>
          <p:cNvSpPr txBox="1"/>
          <p:nvPr/>
        </p:nvSpPr>
        <p:spPr>
          <a:xfrm>
            <a:off x="869064" y="865577"/>
            <a:ext cx="340467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Click on the circles to hear his lungs (ideally listen to front and back)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Don’t forget to use the stepladder (side to side) method so that you can compare sides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What do you hear?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How would you document this?</a:t>
            </a:r>
          </a:p>
        </p:txBody>
      </p:sp>
    </p:spTree>
    <p:extLst>
      <p:ext uri="{BB962C8B-B14F-4D97-AF65-F5344CB8AC3E}">
        <p14:creationId xmlns:p14="http://schemas.microsoft.com/office/powerpoint/2010/main" val="984802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995E08-63B1-4FE2-A9AB-2CC8F7E07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6361" y="643234"/>
            <a:ext cx="6275645" cy="5571529"/>
          </a:xfrm>
        </p:spPr>
        <p:txBody>
          <a:bodyPr/>
          <a:lstStyle/>
          <a:p>
            <a:pPr marL="457200" lvl="1" indent="0">
              <a:buNone/>
            </a:pPr>
            <a:r>
              <a:rPr lang="en-US" dirty="0"/>
              <a:t>Resident dyspneic, and pale, sitting in tripod position, and accessory muscles used for breathing. (trach tug). Audible rattle with breathing cleared with a productive cough. Unable to assess sputum as it was swallowed. Posterior chest assessed. Breath sounds clear to bilateral upper lobes. Coarse crackles to lower lobes bilaterally. 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What else should you assess?</a:t>
            </a:r>
          </a:p>
          <a:p>
            <a:endParaRPr lang="en-US" dirty="0"/>
          </a:p>
        </p:txBody>
      </p:sp>
      <p:pic>
        <p:nvPicPr>
          <p:cNvPr id="5122" name="Picture 2" descr="Blank Nurse Notes Forms Template MS Word | Printable Medical Forms, Letters  &amp; Sheets">
            <a:extLst>
              <a:ext uri="{FF2B5EF4-FFF2-40B4-BE49-F238E27FC236}">
                <a16:creationId xmlns:a16="http://schemas.microsoft.com/office/drawing/2014/main" id="{0F630B13-1596-4193-8DEF-9BC8BF923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5919">
            <a:off x="684333" y="378710"/>
            <a:ext cx="4737566" cy="610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176173"/>
      </p:ext>
    </p:extLst>
  </p:cSld>
  <p:clrMapOvr>
    <a:masterClrMapping/>
  </p:clrMapOvr>
</p:sld>
</file>

<file path=ppt/theme/theme1.xml><?xml version="1.0" encoding="utf-8"?>
<a:theme xmlns:a="http://schemas.openxmlformats.org/drawingml/2006/main" name="stethoscop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C15AFDA99E2A4BB335C80766294AFA" ma:contentTypeVersion="0" ma:contentTypeDescription="Create a new document." ma:contentTypeScope="" ma:versionID="5f1c14f7e099956c001d220ee94408f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A230637-22C5-4CED-839B-B6699B1D47B0}"/>
</file>

<file path=customXml/itemProps2.xml><?xml version="1.0" encoding="utf-8"?>
<ds:datastoreItem xmlns:ds="http://schemas.openxmlformats.org/officeDocument/2006/customXml" ds:itemID="{0C595DDA-9076-439D-A3F4-0B710E49F176}"/>
</file>

<file path=customXml/itemProps3.xml><?xml version="1.0" encoding="utf-8"?>
<ds:datastoreItem xmlns:ds="http://schemas.openxmlformats.org/officeDocument/2006/customXml" ds:itemID="{AC10EE13-3A28-43E9-B249-A2C4EF11C049}"/>
</file>

<file path=docProps/app.xml><?xml version="1.0" encoding="utf-8"?>
<Properties xmlns="http://schemas.openxmlformats.org/officeDocument/2006/extended-properties" xmlns:vt="http://schemas.openxmlformats.org/officeDocument/2006/docPropsVTypes">
  <Template>stethoscope</Template>
  <TotalTime>235</TotalTime>
  <Words>569</Words>
  <Application>Microsoft Office PowerPoint</Application>
  <PresentationFormat>Widescreen</PresentationFormat>
  <Paragraphs>58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Bradley Hand ITC</vt:lpstr>
      <vt:lpstr>Calibri</vt:lpstr>
      <vt:lpstr>Courier New</vt:lpstr>
      <vt:lpstr>stethoscope</vt:lpstr>
      <vt:lpstr>Respiratory Assessment</vt:lpstr>
      <vt:lpstr>Using this case study</vt:lpstr>
      <vt:lpstr>Mr. Jones</vt:lpstr>
      <vt:lpstr>Mr. Jones</vt:lpstr>
      <vt:lpstr>PowerPoint Presentation</vt:lpstr>
      <vt:lpstr>Things to observe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Things to consider: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Theresa Bowser</dc:creator>
  <cp:lastModifiedBy>Theresa Bowser</cp:lastModifiedBy>
  <cp:revision>19</cp:revision>
  <dcterms:created xsi:type="dcterms:W3CDTF">2021-04-08T13:18:44Z</dcterms:created>
  <dcterms:modified xsi:type="dcterms:W3CDTF">2021-04-09T19:00:26Z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0x010100E6C15AFDA99E2A4BB335C80766294AFA</vt:lpwstr>
  </property>
</Properties>
</file>