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comments/comment2.xml" ContentType="application/vnd.openxmlformats-officedocument.presentationml.comments+xml"/>
  <Override PartName="/ppt/notesSlides/notesSlide19.xml" ContentType="application/vnd.openxmlformats-officedocument.presentationml.notesSlide+xml"/>
  <Override PartName="/ppt/comments/comment3.xml" ContentType="application/vnd.openxmlformats-officedocument.presentationml.comments+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0.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2.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4"/>
  </p:sldMasterIdLst>
  <p:notesMasterIdLst>
    <p:notesMasterId r:id="rId44"/>
  </p:notesMasterIdLst>
  <p:handoutMasterIdLst>
    <p:handoutMasterId r:id="rId45"/>
  </p:handoutMasterIdLst>
  <p:sldIdLst>
    <p:sldId id="334" r:id="rId5"/>
    <p:sldId id="308" r:id="rId6"/>
    <p:sldId id="262" r:id="rId7"/>
    <p:sldId id="298" r:id="rId8"/>
    <p:sldId id="299" r:id="rId9"/>
    <p:sldId id="311" r:id="rId10"/>
    <p:sldId id="312" r:id="rId11"/>
    <p:sldId id="277" r:id="rId12"/>
    <p:sldId id="343" r:id="rId13"/>
    <p:sldId id="304" r:id="rId14"/>
    <p:sldId id="344" r:id="rId15"/>
    <p:sldId id="309" r:id="rId16"/>
    <p:sldId id="346" r:id="rId17"/>
    <p:sldId id="335" r:id="rId18"/>
    <p:sldId id="351" r:id="rId19"/>
    <p:sldId id="352" r:id="rId20"/>
    <p:sldId id="336" r:id="rId21"/>
    <p:sldId id="313" r:id="rId22"/>
    <p:sldId id="314" r:id="rId23"/>
    <p:sldId id="350" r:id="rId24"/>
    <p:sldId id="354" r:id="rId25"/>
    <p:sldId id="339" r:id="rId26"/>
    <p:sldId id="340" r:id="rId27"/>
    <p:sldId id="301" r:id="rId28"/>
    <p:sldId id="341" r:id="rId29"/>
    <p:sldId id="342" r:id="rId30"/>
    <p:sldId id="331" r:id="rId31"/>
    <p:sldId id="330" r:id="rId32"/>
    <p:sldId id="353" r:id="rId33"/>
    <p:sldId id="321" r:id="rId34"/>
    <p:sldId id="332" r:id="rId35"/>
    <p:sldId id="333" r:id="rId36"/>
    <p:sldId id="307" r:id="rId37"/>
    <p:sldId id="327" r:id="rId38"/>
    <p:sldId id="292" r:id="rId39"/>
    <p:sldId id="293" r:id="rId40"/>
    <p:sldId id="294" r:id="rId41"/>
    <p:sldId id="286" r:id="rId42"/>
    <p:sldId id="257" r:id="rId4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a Marques" initials="CM" lastIdx="10" clrIdx="0">
    <p:extLst>
      <p:ext uri="{19B8F6BF-5375-455C-9EA6-DF929625EA0E}">
        <p15:presenceInfo xmlns:p15="http://schemas.microsoft.com/office/powerpoint/2012/main" userId="S::cmarques@hsc.mb.ca::915f9aa2-7fba-4e8d-96dd-25e8c6c53e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05" autoAdjust="0"/>
    <p:restoredTop sz="53040" autoAdjust="0"/>
  </p:normalViewPr>
  <p:slideViewPr>
    <p:cSldViewPr snapToGrid="0">
      <p:cViewPr varScale="1">
        <p:scale>
          <a:sx n="19" d="100"/>
          <a:sy n="19" d="100"/>
        </p:scale>
        <p:origin x="1896" y="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9418"/>
    </p:cViewPr>
  </p:sorterViewPr>
  <p:notesViewPr>
    <p:cSldViewPr snapToGrid="0">
      <p:cViewPr varScale="1">
        <p:scale>
          <a:sx n="46" d="100"/>
          <a:sy n="46" d="100"/>
        </p:scale>
        <p:origin x="144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18T11:52:14.813" idx="8">
    <p:pos x="10" y="10"/>
    <p:text>this shoule be exapanded not just the  dopamine-- id "only friend"</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1-18T12:11:47.853" idx="10">
    <p:pos x="10" y="10"/>
    <p:text>expand on the Ecigarette here</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1-18T12:04:46.394" idx="9">
    <p:pos x="10" y="10"/>
    <p:text>I would leave this slide out entirely ...make a stateboiut them on the previous slide</p:text>
    <p:extLst>
      <p:ext uri="{C676402C-5697-4E1C-873F-D02D1690AC5C}">
        <p15:threadingInfo xmlns:p15="http://schemas.microsoft.com/office/powerpoint/2012/main" timeZoneBias="360"/>
      </p:ext>
    </p:extLst>
  </p:cm>
</p:cmLst>
</file>

<file path=ppt/diagrams/_rels/data11.xml.rels><?xml version="1.0" encoding="UTF-8" standalone="yes"?>
<Relationships xmlns="http://schemas.openxmlformats.org/package/2006/relationships"><Relationship Id="rId1" Type="http://schemas.openxmlformats.org/officeDocument/2006/relationships/hyperlink" Target="https://www.medicalnewstoday.com/articles/153363.php" TargetMode="External"/></Relationships>
</file>

<file path=ppt/diagrams/_rels/data12.xml.rels><?xml version="1.0" encoding="UTF-8" standalone="yes"?>
<Relationships xmlns="http://schemas.openxmlformats.org/package/2006/relationships"><Relationship Id="rId2" Type="http://schemas.openxmlformats.org/officeDocument/2006/relationships/hyperlink" Target="https://www.medicalnewstoday.com/info/anxiety/" TargetMode="External"/><Relationship Id="rId1" Type="http://schemas.openxmlformats.org/officeDocument/2006/relationships/hyperlink" Target="https://www.medicalnewstoday.com/articles/73936.php" TargetMode="External"/></Relationships>
</file>

<file path=ppt/diagrams/_rels/data14.xml.rels><?xml version="1.0" encoding="UTF-8" standalone="yes"?>
<Relationships xmlns="http://schemas.openxmlformats.org/package/2006/relationships"><Relationship Id="rId1" Type="http://schemas.openxmlformats.org/officeDocument/2006/relationships/hyperlink" Target="https://www.medicalnewstoday.com/articles/270644.php" TargetMode="External"/></Relationships>
</file>

<file path=ppt/diagrams/_rels/drawing11.xml.rels><?xml version="1.0" encoding="UTF-8" standalone="yes"?>
<Relationships xmlns="http://schemas.openxmlformats.org/package/2006/relationships"><Relationship Id="rId1" Type="http://schemas.openxmlformats.org/officeDocument/2006/relationships/hyperlink" Target="https://www.medicalnewstoday.com/articles/153363.php" TargetMode="External"/></Relationships>
</file>

<file path=ppt/diagrams/_rels/drawing12.xml.rels><?xml version="1.0" encoding="UTF-8" standalone="yes"?>
<Relationships xmlns="http://schemas.openxmlformats.org/package/2006/relationships"><Relationship Id="rId2" Type="http://schemas.openxmlformats.org/officeDocument/2006/relationships/hyperlink" Target="https://www.medicalnewstoday.com/info/anxiety/" TargetMode="External"/><Relationship Id="rId1" Type="http://schemas.openxmlformats.org/officeDocument/2006/relationships/hyperlink" Target="https://www.medicalnewstoday.com/articles/73936.php" TargetMode="External"/></Relationships>
</file>

<file path=ppt/diagrams/_rels/drawing14.xml.rels><?xml version="1.0" encoding="UTF-8" standalone="yes"?>
<Relationships xmlns="http://schemas.openxmlformats.org/package/2006/relationships"><Relationship Id="rId1" Type="http://schemas.openxmlformats.org/officeDocument/2006/relationships/hyperlink" Target="https://www.medicalnewstoday.com/articles/270644.php"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D9387C-137B-4DF7-824F-AFDF399181D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3AD5124-4D32-4080-9AE6-04CFA1BADC60}">
      <dgm:prSet/>
      <dgm:spPr/>
      <dgm:t>
        <a:bodyPr/>
        <a:lstStyle/>
        <a:p>
          <a:pPr rtl="0"/>
          <a:r>
            <a:rPr lang="en-US" b="1" dirty="0">
              <a:solidFill>
                <a:schemeClr val="tx1"/>
              </a:solidFill>
            </a:rPr>
            <a:t>Large cigars can have as much tobacco as a pack of cigarettes</a:t>
          </a:r>
        </a:p>
      </dgm:t>
    </dgm:pt>
    <dgm:pt modelId="{83377DDB-91B7-42D5-AE8E-E63B831F333B}" type="parTrans" cxnId="{61B013C0-F2F5-466B-B9C6-2BBFCC734D62}">
      <dgm:prSet/>
      <dgm:spPr/>
      <dgm:t>
        <a:bodyPr/>
        <a:lstStyle/>
        <a:p>
          <a:endParaRPr lang="en-US"/>
        </a:p>
      </dgm:t>
    </dgm:pt>
    <dgm:pt modelId="{131E319A-6470-4DAA-B544-78C63C1ACC57}" type="sibTrans" cxnId="{61B013C0-F2F5-466B-B9C6-2BBFCC734D62}">
      <dgm:prSet/>
      <dgm:spPr/>
      <dgm:t>
        <a:bodyPr/>
        <a:lstStyle/>
        <a:p>
          <a:endParaRPr lang="en-US"/>
        </a:p>
      </dgm:t>
    </dgm:pt>
    <dgm:pt modelId="{1A0E8A75-2B71-4FE7-82B4-5DCF86460F28}">
      <dgm:prSet/>
      <dgm:spPr/>
      <dgm:t>
        <a:bodyPr/>
        <a:lstStyle/>
        <a:p>
          <a:pPr rtl="0"/>
          <a:r>
            <a:rPr lang="en-US" b="1" dirty="0">
              <a:solidFill>
                <a:schemeClr val="tx1"/>
              </a:solidFill>
            </a:rPr>
            <a:t>Contain the most of the 7000 poisonous chemicals as cigarettes</a:t>
          </a:r>
        </a:p>
      </dgm:t>
    </dgm:pt>
    <dgm:pt modelId="{244DA8B2-0DE3-4DE5-9236-932C12195D43}" type="parTrans" cxnId="{120C744E-7FEB-48E4-8693-2E2AF617D23A}">
      <dgm:prSet/>
      <dgm:spPr/>
      <dgm:t>
        <a:bodyPr/>
        <a:lstStyle/>
        <a:p>
          <a:endParaRPr lang="en-US"/>
        </a:p>
      </dgm:t>
    </dgm:pt>
    <dgm:pt modelId="{D1E43F3F-83ED-4E73-B1B2-0A6EC441DC36}" type="sibTrans" cxnId="{120C744E-7FEB-48E4-8693-2E2AF617D23A}">
      <dgm:prSet/>
      <dgm:spPr/>
      <dgm:t>
        <a:bodyPr/>
        <a:lstStyle/>
        <a:p>
          <a:endParaRPr lang="en-US"/>
        </a:p>
      </dgm:t>
    </dgm:pt>
    <dgm:pt modelId="{7D10D78F-E6B0-487B-A8E8-E39D7B9F739E}">
      <dgm:prSet/>
      <dgm:spPr/>
      <dgm:t>
        <a:bodyPr/>
        <a:lstStyle/>
        <a:p>
          <a:pPr rtl="0"/>
          <a:r>
            <a:rPr lang="en-US" b="1" dirty="0">
              <a:solidFill>
                <a:schemeClr val="tx1"/>
              </a:solidFill>
            </a:rPr>
            <a:t>The risk of health problems are the same as those who smoke cigarettes</a:t>
          </a:r>
        </a:p>
      </dgm:t>
    </dgm:pt>
    <dgm:pt modelId="{3EF1971C-F60B-4424-9DE5-BB49EA498683}" type="parTrans" cxnId="{E2DB8D38-5F08-45A8-80F7-0C99AB1C2DA0}">
      <dgm:prSet/>
      <dgm:spPr/>
      <dgm:t>
        <a:bodyPr/>
        <a:lstStyle/>
        <a:p>
          <a:endParaRPr lang="en-US"/>
        </a:p>
      </dgm:t>
    </dgm:pt>
    <dgm:pt modelId="{AD5A100A-ED46-4E39-B8A7-CA4768BA941F}" type="sibTrans" cxnId="{E2DB8D38-5F08-45A8-80F7-0C99AB1C2DA0}">
      <dgm:prSet/>
      <dgm:spPr/>
      <dgm:t>
        <a:bodyPr/>
        <a:lstStyle/>
        <a:p>
          <a:endParaRPr lang="en-US"/>
        </a:p>
      </dgm:t>
    </dgm:pt>
    <dgm:pt modelId="{3BD3C366-A771-47D9-935D-5E261C8623DB}" type="pres">
      <dgm:prSet presAssocID="{29D9387C-137B-4DF7-824F-AFDF399181DB}" presName="linear" presStyleCnt="0">
        <dgm:presLayoutVars>
          <dgm:animLvl val="lvl"/>
          <dgm:resizeHandles val="exact"/>
        </dgm:presLayoutVars>
      </dgm:prSet>
      <dgm:spPr/>
    </dgm:pt>
    <dgm:pt modelId="{797F55B2-E2F6-4E34-A066-0D5FBF71BCEF}" type="pres">
      <dgm:prSet presAssocID="{53AD5124-4D32-4080-9AE6-04CFA1BADC60}" presName="parentText" presStyleLbl="node1" presStyleIdx="0" presStyleCnt="3">
        <dgm:presLayoutVars>
          <dgm:chMax val="0"/>
          <dgm:bulletEnabled val="1"/>
        </dgm:presLayoutVars>
      </dgm:prSet>
      <dgm:spPr/>
    </dgm:pt>
    <dgm:pt modelId="{AC894981-7EBF-4DA4-9346-3E3CF951B16D}" type="pres">
      <dgm:prSet presAssocID="{131E319A-6470-4DAA-B544-78C63C1ACC57}" presName="spacer" presStyleCnt="0"/>
      <dgm:spPr/>
    </dgm:pt>
    <dgm:pt modelId="{21855A91-3ED1-44D2-ACB6-67E24EC3AC52}" type="pres">
      <dgm:prSet presAssocID="{1A0E8A75-2B71-4FE7-82B4-5DCF86460F28}" presName="parentText" presStyleLbl="node1" presStyleIdx="1" presStyleCnt="3">
        <dgm:presLayoutVars>
          <dgm:chMax val="0"/>
          <dgm:bulletEnabled val="1"/>
        </dgm:presLayoutVars>
      </dgm:prSet>
      <dgm:spPr/>
    </dgm:pt>
    <dgm:pt modelId="{02E770D6-F10D-4639-9BC1-63F9561018C0}" type="pres">
      <dgm:prSet presAssocID="{D1E43F3F-83ED-4E73-B1B2-0A6EC441DC36}" presName="spacer" presStyleCnt="0"/>
      <dgm:spPr/>
    </dgm:pt>
    <dgm:pt modelId="{40CA9643-BA45-4D50-924B-4688A23B67C6}" type="pres">
      <dgm:prSet presAssocID="{7D10D78F-E6B0-487B-A8E8-E39D7B9F739E}" presName="parentText" presStyleLbl="node1" presStyleIdx="2" presStyleCnt="3">
        <dgm:presLayoutVars>
          <dgm:chMax val="0"/>
          <dgm:bulletEnabled val="1"/>
        </dgm:presLayoutVars>
      </dgm:prSet>
      <dgm:spPr/>
    </dgm:pt>
  </dgm:ptLst>
  <dgm:cxnLst>
    <dgm:cxn modelId="{E2DB8D38-5F08-45A8-80F7-0C99AB1C2DA0}" srcId="{29D9387C-137B-4DF7-824F-AFDF399181DB}" destId="{7D10D78F-E6B0-487B-A8E8-E39D7B9F739E}" srcOrd="2" destOrd="0" parTransId="{3EF1971C-F60B-4424-9DE5-BB49EA498683}" sibTransId="{AD5A100A-ED46-4E39-B8A7-CA4768BA941F}"/>
    <dgm:cxn modelId="{138F5968-495F-44F0-B4C8-0044AF61283D}" type="presOf" srcId="{1A0E8A75-2B71-4FE7-82B4-5DCF86460F28}" destId="{21855A91-3ED1-44D2-ACB6-67E24EC3AC52}" srcOrd="0" destOrd="0" presId="urn:microsoft.com/office/officeart/2005/8/layout/vList2"/>
    <dgm:cxn modelId="{120C744E-7FEB-48E4-8693-2E2AF617D23A}" srcId="{29D9387C-137B-4DF7-824F-AFDF399181DB}" destId="{1A0E8A75-2B71-4FE7-82B4-5DCF86460F28}" srcOrd="1" destOrd="0" parTransId="{244DA8B2-0DE3-4DE5-9236-932C12195D43}" sibTransId="{D1E43F3F-83ED-4E73-B1B2-0A6EC441DC36}"/>
    <dgm:cxn modelId="{44B25C79-4B23-4679-9B56-BF58989A56D4}" type="presOf" srcId="{7D10D78F-E6B0-487B-A8E8-E39D7B9F739E}" destId="{40CA9643-BA45-4D50-924B-4688A23B67C6}" srcOrd="0" destOrd="0" presId="urn:microsoft.com/office/officeart/2005/8/layout/vList2"/>
    <dgm:cxn modelId="{0662BE86-CB18-4C20-A790-4F83D44132D5}" type="presOf" srcId="{29D9387C-137B-4DF7-824F-AFDF399181DB}" destId="{3BD3C366-A771-47D9-935D-5E261C8623DB}" srcOrd="0" destOrd="0" presId="urn:microsoft.com/office/officeart/2005/8/layout/vList2"/>
    <dgm:cxn modelId="{61B013C0-F2F5-466B-B9C6-2BBFCC734D62}" srcId="{29D9387C-137B-4DF7-824F-AFDF399181DB}" destId="{53AD5124-4D32-4080-9AE6-04CFA1BADC60}" srcOrd="0" destOrd="0" parTransId="{83377DDB-91B7-42D5-AE8E-E63B831F333B}" sibTransId="{131E319A-6470-4DAA-B544-78C63C1ACC57}"/>
    <dgm:cxn modelId="{F0450BF6-B7C7-4E09-9DAD-FE094456BCD1}" type="presOf" srcId="{53AD5124-4D32-4080-9AE6-04CFA1BADC60}" destId="{797F55B2-E2F6-4E34-A066-0D5FBF71BCEF}" srcOrd="0" destOrd="0" presId="urn:microsoft.com/office/officeart/2005/8/layout/vList2"/>
    <dgm:cxn modelId="{13DD725D-1D76-4D31-8FA3-F6FDDD753182}" type="presParOf" srcId="{3BD3C366-A771-47D9-935D-5E261C8623DB}" destId="{797F55B2-E2F6-4E34-A066-0D5FBF71BCEF}" srcOrd="0" destOrd="0" presId="urn:microsoft.com/office/officeart/2005/8/layout/vList2"/>
    <dgm:cxn modelId="{9B22D853-D7DA-45A8-A53E-5AC90D011B57}" type="presParOf" srcId="{3BD3C366-A771-47D9-935D-5E261C8623DB}" destId="{AC894981-7EBF-4DA4-9346-3E3CF951B16D}" srcOrd="1" destOrd="0" presId="urn:microsoft.com/office/officeart/2005/8/layout/vList2"/>
    <dgm:cxn modelId="{C26A4813-AAC6-48E0-B046-503AA9F26B4B}" type="presParOf" srcId="{3BD3C366-A771-47D9-935D-5E261C8623DB}" destId="{21855A91-3ED1-44D2-ACB6-67E24EC3AC52}" srcOrd="2" destOrd="0" presId="urn:microsoft.com/office/officeart/2005/8/layout/vList2"/>
    <dgm:cxn modelId="{56E4A6DF-3DEE-4B09-B47B-39E8C3E80300}" type="presParOf" srcId="{3BD3C366-A771-47D9-935D-5E261C8623DB}" destId="{02E770D6-F10D-4639-9BC1-63F9561018C0}" srcOrd="3" destOrd="0" presId="urn:microsoft.com/office/officeart/2005/8/layout/vList2"/>
    <dgm:cxn modelId="{06513C51-E7D1-4395-9C4C-4269AD75C2F9}" type="presParOf" srcId="{3BD3C366-A771-47D9-935D-5E261C8623DB}" destId="{40CA9643-BA45-4D50-924B-4688A23B67C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2C2A8B5-A75E-4643-84B2-203DEDFA5A9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548A9FD0-67B6-4673-9662-BCD738939CF0}">
      <dgm:prSet/>
      <dgm:spPr/>
      <dgm:t>
        <a:bodyPr/>
        <a:lstStyle/>
        <a:p>
          <a:r>
            <a:rPr lang="en-US" b="1"/>
            <a:t>Related to:</a:t>
          </a:r>
          <a:endParaRPr lang="en-CA"/>
        </a:p>
      </dgm:t>
    </dgm:pt>
    <dgm:pt modelId="{941F3A95-96A8-4AA6-B360-6CBD2EA53899}" type="parTrans" cxnId="{BD5FA43C-81CC-408E-BDB8-9E9D3477600C}">
      <dgm:prSet/>
      <dgm:spPr/>
      <dgm:t>
        <a:bodyPr/>
        <a:lstStyle/>
        <a:p>
          <a:endParaRPr lang="en-CA"/>
        </a:p>
      </dgm:t>
    </dgm:pt>
    <dgm:pt modelId="{5CD9A064-8292-4BC1-A41D-18A746F03453}" type="sibTrans" cxnId="{BD5FA43C-81CC-408E-BDB8-9E9D3477600C}">
      <dgm:prSet/>
      <dgm:spPr/>
      <dgm:t>
        <a:bodyPr/>
        <a:lstStyle/>
        <a:p>
          <a:endParaRPr lang="en-CA"/>
        </a:p>
      </dgm:t>
    </dgm:pt>
    <dgm:pt modelId="{F9C94E1D-FDE3-41E6-AD40-01962219E676}">
      <dgm:prSet/>
      <dgm:spPr/>
      <dgm:t>
        <a:bodyPr/>
        <a:lstStyle/>
        <a:p>
          <a:r>
            <a:rPr lang="en-US" b="1" dirty="0"/>
            <a:t>The rate the body metabolizes nicotine</a:t>
          </a:r>
          <a:endParaRPr lang="en-CA" dirty="0"/>
        </a:p>
      </dgm:t>
    </dgm:pt>
    <dgm:pt modelId="{13DFFDFF-456A-456C-A488-FC7E7BB3E811}" type="parTrans" cxnId="{C7CE4BE9-226A-46C8-9F8F-31F7F5CE2B66}">
      <dgm:prSet/>
      <dgm:spPr/>
      <dgm:t>
        <a:bodyPr/>
        <a:lstStyle/>
        <a:p>
          <a:endParaRPr lang="en-CA"/>
        </a:p>
      </dgm:t>
    </dgm:pt>
    <dgm:pt modelId="{7217DF56-54D8-4D27-95DC-F57FF92AA4B1}" type="sibTrans" cxnId="{C7CE4BE9-226A-46C8-9F8F-31F7F5CE2B66}">
      <dgm:prSet/>
      <dgm:spPr/>
      <dgm:t>
        <a:bodyPr/>
        <a:lstStyle/>
        <a:p>
          <a:endParaRPr lang="en-CA"/>
        </a:p>
      </dgm:t>
    </dgm:pt>
    <dgm:pt modelId="{EF469AAE-5466-436C-8B63-5F297159919C}">
      <dgm:prSet/>
      <dgm:spPr/>
      <dgm:t>
        <a:bodyPr/>
        <a:lstStyle/>
        <a:p>
          <a:r>
            <a:rPr lang="en-US" b="1" dirty="0"/>
            <a:t>The number of dopamine receptors</a:t>
          </a:r>
          <a:endParaRPr lang="en-CA" dirty="0"/>
        </a:p>
      </dgm:t>
    </dgm:pt>
    <dgm:pt modelId="{EE4D4680-A208-41D0-8205-8C731C266A5E}" type="parTrans" cxnId="{52E40C3A-7BA0-4902-9884-21863B0BB539}">
      <dgm:prSet/>
      <dgm:spPr/>
      <dgm:t>
        <a:bodyPr/>
        <a:lstStyle/>
        <a:p>
          <a:endParaRPr lang="en-CA"/>
        </a:p>
      </dgm:t>
    </dgm:pt>
    <dgm:pt modelId="{AA1B0F17-A220-40B6-B3C0-9AB6F7FB7DCF}" type="sibTrans" cxnId="{52E40C3A-7BA0-4902-9884-21863B0BB539}">
      <dgm:prSet/>
      <dgm:spPr/>
      <dgm:t>
        <a:bodyPr/>
        <a:lstStyle/>
        <a:p>
          <a:endParaRPr lang="en-CA"/>
        </a:p>
      </dgm:t>
    </dgm:pt>
    <dgm:pt modelId="{5E2DD940-760B-4294-BC64-877DC00CCE89}">
      <dgm:prSet/>
      <dgm:spPr/>
      <dgm:t>
        <a:bodyPr/>
        <a:lstStyle/>
        <a:p>
          <a:r>
            <a:rPr lang="en-US" b="1" dirty="0"/>
            <a:t>Sensitivity of those receptors</a:t>
          </a:r>
          <a:endParaRPr lang="en-CA" dirty="0"/>
        </a:p>
      </dgm:t>
    </dgm:pt>
    <dgm:pt modelId="{90D79F70-56AF-41C6-A468-7C79A80AACB0}" type="parTrans" cxnId="{3626B52C-A0FC-473A-9E2C-6540B774B4AB}">
      <dgm:prSet/>
      <dgm:spPr/>
      <dgm:t>
        <a:bodyPr/>
        <a:lstStyle/>
        <a:p>
          <a:endParaRPr lang="en-CA"/>
        </a:p>
      </dgm:t>
    </dgm:pt>
    <dgm:pt modelId="{00D7F48E-ED7F-4EEE-8E22-D30E0405C8BF}" type="sibTrans" cxnId="{3626B52C-A0FC-473A-9E2C-6540B774B4AB}">
      <dgm:prSet/>
      <dgm:spPr/>
      <dgm:t>
        <a:bodyPr/>
        <a:lstStyle/>
        <a:p>
          <a:endParaRPr lang="en-CA"/>
        </a:p>
      </dgm:t>
    </dgm:pt>
    <dgm:pt modelId="{529AF8C3-BC47-4965-9FCD-8F4255F04CD6}">
      <dgm:prSet/>
      <dgm:spPr/>
      <dgm:t>
        <a:bodyPr/>
        <a:lstStyle/>
        <a:p>
          <a:r>
            <a:rPr lang="en-US" b="1"/>
            <a:t>Ongoing use </a:t>
          </a:r>
          <a:endParaRPr lang="en-CA"/>
        </a:p>
      </dgm:t>
    </dgm:pt>
    <dgm:pt modelId="{D2B1564D-AC57-48F7-9C1F-5F685F8D1E63}" type="parTrans" cxnId="{8146FC0A-E446-4888-908C-FF5B6C69189C}">
      <dgm:prSet/>
      <dgm:spPr/>
      <dgm:t>
        <a:bodyPr/>
        <a:lstStyle/>
        <a:p>
          <a:endParaRPr lang="en-CA"/>
        </a:p>
      </dgm:t>
    </dgm:pt>
    <dgm:pt modelId="{3D26D2A7-A75E-4DD6-9CFC-C3D2067411BF}" type="sibTrans" cxnId="{8146FC0A-E446-4888-908C-FF5B6C69189C}">
      <dgm:prSet/>
      <dgm:spPr/>
      <dgm:t>
        <a:bodyPr/>
        <a:lstStyle/>
        <a:p>
          <a:endParaRPr lang="en-CA"/>
        </a:p>
      </dgm:t>
    </dgm:pt>
    <dgm:pt modelId="{1DC6E813-E431-4535-B026-B00B172FE910}">
      <dgm:prSet/>
      <dgm:spPr/>
      <dgm:t>
        <a:bodyPr/>
        <a:lstStyle/>
        <a:p>
          <a:r>
            <a:rPr lang="en-US" b="1"/>
            <a:t>creates a tolerance only satisfied through increased use</a:t>
          </a:r>
          <a:endParaRPr lang="en-CA"/>
        </a:p>
      </dgm:t>
    </dgm:pt>
    <dgm:pt modelId="{5B320CF7-35E5-448C-817A-357E878E2274}" type="parTrans" cxnId="{3F2E9ADF-D7C9-4147-9712-4EA61F46A706}">
      <dgm:prSet/>
      <dgm:spPr/>
      <dgm:t>
        <a:bodyPr/>
        <a:lstStyle/>
        <a:p>
          <a:endParaRPr lang="en-CA"/>
        </a:p>
      </dgm:t>
    </dgm:pt>
    <dgm:pt modelId="{143F7041-B244-473A-8E42-6171A14B04F2}" type="sibTrans" cxnId="{3F2E9ADF-D7C9-4147-9712-4EA61F46A706}">
      <dgm:prSet/>
      <dgm:spPr/>
      <dgm:t>
        <a:bodyPr/>
        <a:lstStyle/>
        <a:p>
          <a:endParaRPr lang="en-CA"/>
        </a:p>
      </dgm:t>
    </dgm:pt>
    <dgm:pt modelId="{9F64EB86-64D1-4E63-8C26-457A7D311854}" type="pres">
      <dgm:prSet presAssocID="{42C2A8B5-A75E-4643-84B2-203DEDFA5A99}" presName="linear" presStyleCnt="0">
        <dgm:presLayoutVars>
          <dgm:animLvl val="lvl"/>
          <dgm:resizeHandles val="exact"/>
        </dgm:presLayoutVars>
      </dgm:prSet>
      <dgm:spPr/>
    </dgm:pt>
    <dgm:pt modelId="{EDE7A53C-B5D0-4036-8758-019CFA2FA91B}" type="pres">
      <dgm:prSet presAssocID="{548A9FD0-67B6-4673-9662-BCD738939CF0}" presName="parentText" presStyleLbl="node1" presStyleIdx="0" presStyleCnt="1">
        <dgm:presLayoutVars>
          <dgm:chMax val="0"/>
          <dgm:bulletEnabled val="1"/>
        </dgm:presLayoutVars>
      </dgm:prSet>
      <dgm:spPr/>
    </dgm:pt>
    <dgm:pt modelId="{B1C9B150-0E96-4155-B082-843C290C63F9}" type="pres">
      <dgm:prSet presAssocID="{548A9FD0-67B6-4673-9662-BCD738939CF0}" presName="childText" presStyleLbl="revTx" presStyleIdx="0" presStyleCnt="1">
        <dgm:presLayoutVars>
          <dgm:bulletEnabled val="1"/>
        </dgm:presLayoutVars>
      </dgm:prSet>
      <dgm:spPr/>
    </dgm:pt>
  </dgm:ptLst>
  <dgm:cxnLst>
    <dgm:cxn modelId="{8146FC0A-E446-4888-908C-FF5B6C69189C}" srcId="{548A9FD0-67B6-4673-9662-BCD738939CF0}" destId="{529AF8C3-BC47-4965-9FCD-8F4255F04CD6}" srcOrd="3" destOrd="0" parTransId="{D2B1564D-AC57-48F7-9C1F-5F685F8D1E63}" sibTransId="{3D26D2A7-A75E-4DD6-9CFC-C3D2067411BF}"/>
    <dgm:cxn modelId="{CFDFD411-987B-49D4-8DBC-26304A56E3A4}" type="presOf" srcId="{F9C94E1D-FDE3-41E6-AD40-01962219E676}" destId="{B1C9B150-0E96-4155-B082-843C290C63F9}" srcOrd="0" destOrd="0" presId="urn:microsoft.com/office/officeart/2005/8/layout/vList2"/>
    <dgm:cxn modelId="{3626B52C-A0FC-473A-9E2C-6540B774B4AB}" srcId="{548A9FD0-67B6-4673-9662-BCD738939CF0}" destId="{5E2DD940-760B-4294-BC64-877DC00CCE89}" srcOrd="2" destOrd="0" parTransId="{90D79F70-56AF-41C6-A468-7C79A80AACB0}" sibTransId="{00D7F48E-ED7F-4EEE-8E22-D30E0405C8BF}"/>
    <dgm:cxn modelId="{F44C9E2D-31F2-46CA-86B8-17B8AB31F6A4}" type="presOf" srcId="{5E2DD940-760B-4294-BC64-877DC00CCE89}" destId="{B1C9B150-0E96-4155-B082-843C290C63F9}" srcOrd="0" destOrd="2" presId="urn:microsoft.com/office/officeart/2005/8/layout/vList2"/>
    <dgm:cxn modelId="{52E40C3A-7BA0-4902-9884-21863B0BB539}" srcId="{548A9FD0-67B6-4673-9662-BCD738939CF0}" destId="{EF469AAE-5466-436C-8B63-5F297159919C}" srcOrd="1" destOrd="0" parTransId="{EE4D4680-A208-41D0-8205-8C731C266A5E}" sibTransId="{AA1B0F17-A220-40B6-B3C0-9AB6F7FB7DCF}"/>
    <dgm:cxn modelId="{BD5FA43C-81CC-408E-BDB8-9E9D3477600C}" srcId="{42C2A8B5-A75E-4643-84B2-203DEDFA5A99}" destId="{548A9FD0-67B6-4673-9662-BCD738939CF0}" srcOrd="0" destOrd="0" parTransId="{941F3A95-96A8-4AA6-B360-6CBD2EA53899}" sibTransId="{5CD9A064-8292-4BC1-A41D-18A746F03453}"/>
    <dgm:cxn modelId="{1C6F4A41-8ECA-45F6-BC73-AAE5A5B5ED03}" type="presOf" srcId="{42C2A8B5-A75E-4643-84B2-203DEDFA5A99}" destId="{9F64EB86-64D1-4E63-8C26-457A7D311854}" srcOrd="0" destOrd="0" presId="urn:microsoft.com/office/officeart/2005/8/layout/vList2"/>
    <dgm:cxn modelId="{BBA5D251-59AB-4CC7-9C76-0173B8E29A91}" type="presOf" srcId="{EF469AAE-5466-436C-8B63-5F297159919C}" destId="{B1C9B150-0E96-4155-B082-843C290C63F9}" srcOrd="0" destOrd="1" presId="urn:microsoft.com/office/officeart/2005/8/layout/vList2"/>
    <dgm:cxn modelId="{4DBD52C1-00F6-4767-8B2C-5ED9B66895E8}" type="presOf" srcId="{548A9FD0-67B6-4673-9662-BCD738939CF0}" destId="{EDE7A53C-B5D0-4036-8758-019CFA2FA91B}" srcOrd="0" destOrd="0" presId="urn:microsoft.com/office/officeart/2005/8/layout/vList2"/>
    <dgm:cxn modelId="{D91E61DE-5903-41D4-A2B0-B7B6FAE057E4}" type="presOf" srcId="{529AF8C3-BC47-4965-9FCD-8F4255F04CD6}" destId="{B1C9B150-0E96-4155-B082-843C290C63F9}" srcOrd="0" destOrd="3" presId="urn:microsoft.com/office/officeart/2005/8/layout/vList2"/>
    <dgm:cxn modelId="{3F2E9ADF-D7C9-4147-9712-4EA61F46A706}" srcId="{529AF8C3-BC47-4965-9FCD-8F4255F04CD6}" destId="{1DC6E813-E431-4535-B026-B00B172FE910}" srcOrd="0" destOrd="0" parTransId="{5B320CF7-35E5-448C-817A-357E878E2274}" sibTransId="{143F7041-B244-473A-8E42-6171A14B04F2}"/>
    <dgm:cxn modelId="{C7CE4BE9-226A-46C8-9F8F-31F7F5CE2B66}" srcId="{548A9FD0-67B6-4673-9662-BCD738939CF0}" destId="{F9C94E1D-FDE3-41E6-AD40-01962219E676}" srcOrd="0" destOrd="0" parTransId="{13DFFDFF-456A-456C-A488-FC7E7BB3E811}" sibTransId="{7217DF56-54D8-4D27-95DC-F57FF92AA4B1}"/>
    <dgm:cxn modelId="{9DF287FF-7750-4566-B693-D4CB0E7B3635}" type="presOf" srcId="{1DC6E813-E431-4535-B026-B00B172FE910}" destId="{B1C9B150-0E96-4155-B082-843C290C63F9}" srcOrd="0" destOrd="4" presId="urn:microsoft.com/office/officeart/2005/8/layout/vList2"/>
    <dgm:cxn modelId="{D73639DE-4486-4BA4-B9C1-B2FAD474837E}" type="presParOf" srcId="{9F64EB86-64D1-4E63-8C26-457A7D311854}" destId="{EDE7A53C-B5D0-4036-8758-019CFA2FA91B}" srcOrd="0" destOrd="0" presId="urn:microsoft.com/office/officeart/2005/8/layout/vList2"/>
    <dgm:cxn modelId="{6DA88D99-6CE7-426F-8660-138D6A32CBEE}" type="presParOf" srcId="{9F64EB86-64D1-4E63-8C26-457A7D311854}" destId="{B1C9B150-0E96-4155-B082-843C290C63F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E0D07A-793E-481D-8B94-5D035A7EA71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8E3566B7-1F8C-4B92-B231-9D7AF017EE63}">
      <dgm:prSet/>
      <dgm:spPr/>
      <dgm:t>
        <a:bodyPr/>
        <a:lstStyle/>
        <a:p>
          <a:r>
            <a:rPr lang="en-US" b="1" dirty="0">
              <a:solidFill>
                <a:schemeClr val="tx1"/>
              </a:solidFill>
            </a:rPr>
            <a:t>Digestive</a:t>
          </a:r>
          <a:endParaRPr lang="en-CA" b="1" dirty="0">
            <a:solidFill>
              <a:schemeClr val="tx1"/>
            </a:solidFill>
          </a:endParaRPr>
        </a:p>
      </dgm:t>
    </dgm:pt>
    <dgm:pt modelId="{19ABEF50-EA50-4395-AF73-DA4CFFDAEE15}" type="parTrans" cxnId="{023E9736-583C-45F9-92C8-0C3374456F96}">
      <dgm:prSet/>
      <dgm:spPr/>
      <dgm:t>
        <a:bodyPr/>
        <a:lstStyle/>
        <a:p>
          <a:endParaRPr lang="en-CA"/>
        </a:p>
      </dgm:t>
    </dgm:pt>
    <dgm:pt modelId="{F335BD7D-9982-4A08-8910-D1C42D52EF1D}" type="sibTrans" cxnId="{023E9736-583C-45F9-92C8-0C3374456F96}">
      <dgm:prSet/>
      <dgm:spPr/>
      <dgm:t>
        <a:bodyPr/>
        <a:lstStyle/>
        <a:p>
          <a:endParaRPr lang="en-CA"/>
        </a:p>
      </dgm:t>
    </dgm:pt>
    <dgm:pt modelId="{EAB87F65-DE6F-4BE0-9BD7-B7D3BBD1D8AA}">
      <dgm:prSet/>
      <dgm:spPr/>
      <dgm:t>
        <a:bodyPr/>
        <a:lstStyle/>
        <a:p>
          <a:r>
            <a:rPr lang="en-CA"/>
            <a:t>excess saliva in the mouth</a:t>
          </a:r>
          <a:r>
            <a:rPr lang="en-US"/>
            <a:t> </a:t>
          </a:r>
          <a:endParaRPr lang="en-CA"/>
        </a:p>
      </dgm:t>
    </dgm:pt>
    <dgm:pt modelId="{1E777281-D6BB-4408-9CF8-DCEA351089DF}" type="parTrans" cxnId="{EB2B6313-5827-4B27-8C93-8A8B5CD5923F}">
      <dgm:prSet/>
      <dgm:spPr/>
      <dgm:t>
        <a:bodyPr/>
        <a:lstStyle/>
        <a:p>
          <a:endParaRPr lang="en-CA"/>
        </a:p>
      </dgm:t>
    </dgm:pt>
    <dgm:pt modelId="{82986408-8BBC-4A0D-9DC8-1011D0140972}" type="sibTrans" cxnId="{EB2B6313-5827-4B27-8C93-8A8B5CD5923F}">
      <dgm:prSet/>
      <dgm:spPr/>
      <dgm:t>
        <a:bodyPr/>
        <a:lstStyle/>
        <a:p>
          <a:endParaRPr lang="en-CA"/>
        </a:p>
      </dgm:t>
    </dgm:pt>
    <dgm:pt modelId="{4A97EE57-F5A7-4790-A430-27F8876C6C9E}">
      <dgm:prSet/>
      <dgm:spPr/>
      <dgm:t>
        <a:bodyPr/>
        <a:lstStyle/>
        <a:p>
          <a:r>
            <a:rPr lang="en-CA" dirty="0">
              <a:solidFill>
                <a:schemeClr val="tx1"/>
              </a:solidFill>
            </a:rPr>
            <a:t>feeling nauseous</a:t>
          </a:r>
          <a:r>
            <a:rPr lang="en-US" dirty="0">
              <a:solidFill>
                <a:schemeClr val="tx1"/>
              </a:solidFill>
            </a:rPr>
            <a:t> </a:t>
          </a:r>
          <a:endParaRPr lang="en-CA" dirty="0">
            <a:solidFill>
              <a:schemeClr val="tx1"/>
            </a:solidFill>
          </a:endParaRPr>
        </a:p>
      </dgm:t>
    </dgm:pt>
    <dgm:pt modelId="{E544E3D8-88E5-450D-8AD7-16E62B2D2FF1}" type="parTrans" cxnId="{8E6C8669-A8A9-4FB3-AA14-D0DE8F0D4638}">
      <dgm:prSet/>
      <dgm:spPr/>
      <dgm:t>
        <a:bodyPr/>
        <a:lstStyle/>
        <a:p>
          <a:endParaRPr lang="en-CA"/>
        </a:p>
      </dgm:t>
    </dgm:pt>
    <dgm:pt modelId="{8A3EE9B3-B3B6-4EC4-BB03-F326EAA8E1B0}" type="sibTrans" cxnId="{8E6C8669-A8A9-4FB3-AA14-D0DE8F0D4638}">
      <dgm:prSet/>
      <dgm:spPr/>
      <dgm:t>
        <a:bodyPr/>
        <a:lstStyle/>
        <a:p>
          <a:endParaRPr lang="en-CA"/>
        </a:p>
      </dgm:t>
    </dgm:pt>
    <dgm:pt modelId="{5623F54A-B9BF-467F-9EA5-C0F6E93CC8DB}">
      <dgm:prSet/>
      <dgm:spPr/>
      <dgm:t>
        <a:bodyPr/>
        <a:lstStyle/>
        <a:p>
          <a:r>
            <a:rPr lang="en-CA" dirty="0">
              <a:solidFill>
                <a:schemeClr val="tx1"/>
              </a:solidFill>
            </a:rPr>
            <a:t>stomach ache</a:t>
          </a:r>
          <a:r>
            <a:rPr lang="en-US" dirty="0">
              <a:solidFill>
                <a:schemeClr val="tx1"/>
              </a:solidFill>
            </a:rPr>
            <a:t> </a:t>
          </a:r>
          <a:endParaRPr lang="en-CA" dirty="0">
            <a:solidFill>
              <a:schemeClr val="tx1"/>
            </a:solidFill>
          </a:endParaRPr>
        </a:p>
      </dgm:t>
    </dgm:pt>
    <dgm:pt modelId="{F9946018-1BD4-4D98-AF76-80A8571EBCC8}" type="parTrans" cxnId="{865D7662-D93C-4619-B948-2BD6087307F9}">
      <dgm:prSet/>
      <dgm:spPr/>
      <dgm:t>
        <a:bodyPr/>
        <a:lstStyle/>
        <a:p>
          <a:endParaRPr lang="en-CA"/>
        </a:p>
      </dgm:t>
    </dgm:pt>
    <dgm:pt modelId="{F251B761-9CB0-45F6-95B3-54094C4E45FF}" type="sibTrans" cxnId="{865D7662-D93C-4619-B948-2BD6087307F9}">
      <dgm:prSet/>
      <dgm:spPr/>
      <dgm:t>
        <a:bodyPr/>
        <a:lstStyle/>
        <a:p>
          <a:endParaRPr lang="en-CA"/>
        </a:p>
      </dgm:t>
    </dgm:pt>
    <dgm:pt modelId="{71BD4505-33EA-4264-9392-B0FE13FA6139}">
      <dgm:prSet/>
      <dgm:spPr/>
      <dgm:t>
        <a:bodyPr/>
        <a:lstStyle/>
        <a:p>
          <a:r>
            <a:rPr lang="en-CA" dirty="0">
              <a:solidFill>
                <a:schemeClr val="tx1"/>
              </a:solidFill>
            </a:rPr>
            <a:t>vomiting</a:t>
          </a:r>
          <a:r>
            <a:rPr lang="en-US" dirty="0">
              <a:solidFill>
                <a:schemeClr val="tx1"/>
              </a:solidFill>
            </a:rPr>
            <a:t> </a:t>
          </a:r>
          <a:endParaRPr lang="en-CA" dirty="0">
            <a:solidFill>
              <a:schemeClr val="tx1"/>
            </a:solidFill>
          </a:endParaRPr>
        </a:p>
      </dgm:t>
    </dgm:pt>
    <dgm:pt modelId="{21212896-29EB-4B3B-AC95-E29658AFDE22}" type="parTrans" cxnId="{8D605FF9-CB6E-4363-9C0C-DE0B95EB120B}">
      <dgm:prSet/>
      <dgm:spPr/>
      <dgm:t>
        <a:bodyPr/>
        <a:lstStyle/>
        <a:p>
          <a:endParaRPr lang="en-CA"/>
        </a:p>
      </dgm:t>
    </dgm:pt>
    <dgm:pt modelId="{10F77C2B-36C5-48A8-9037-C8449D118195}" type="sibTrans" cxnId="{8D605FF9-CB6E-4363-9C0C-DE0B95EB120B}">
      <dgm:prSet/>
      <dgm:spPr/>
      <dgm:t>
        <a:bodyPr/>
        <a:lstStyle/>
        <a:p>
          <a:endParaRPr lang="en-CA"/>
        </a:p>
      </dgm:t>
    </dgm:pt>
    <dgm:pt modelId="{0E326F5D-E0DF-4F92-ADE9-7F8F67184984}">
      <dgm:prSet/>
      <dgm:spPr/>
      <dgm:t>
        <a:bodyPr/>
        <a:lstStyle/>
        <a:p>
          <a:r>
            <a:rPr lang="en-CA" dirty="0">
              <a:solidFill>
                <a:schemeClr val="tx1"/>
              </a:solidFill>
            </a:rPr>
            <a:t>loss of appetite</a:t>
          </a:r>
          <a:r>
            <a:rPr lang="en-US" dirty="0">
              <a:solidFill>
                <a:schemeClr val="tx1"/>
              </a:solidFill>
            </a:rPr>
            <a:t> </a:t>
          </a:r>
          <a:endParaRPr lang="en-CA" dirty="0">
            <a:solidFill>
              <a:schemeClr val="tx1"/>
            </a:solidFill>
          </a:endParaRPr>
        </a:p>
      </dgm:t>
    </dgm:pt>
    <dgm:pt modelId="{61F0BBD2-77E1-425F-A2FA-EBBCB7C70B68}" type="parTrans" cxnId="{08547042-8997-47ED-89B4-0B6F74FE4288}">
      <dgm:prSet/>
      <dgm:spPr/>
      <dgm:t>
        <a:bodyPr/>
        <a:lstStyle/>
        <a:p>
          <a:endParaRPr lang="en-CA"/>
        </a:p>
      </dgm:t>
    </dgm:pt>
    <dgm:pt modelId="{CED59592-D012-43BF-8180-656225E9E750}" type="sibTrans" cxnId="{08547042-8997-47ED-89B4-0B6F74FE4288}">
      <dgm:prSet/>
      <dgm:spPr/>
      <dgm:t>
        <a:bodyPr/>
        <a:lstStyle/>
        <a:p>
          <a:endParaRPr lang="en-CA"/>
        </a:p>
      </dgm:t>
    </dgm:pt>
    <dgm:pt modelId="{649E314D-A8DF-4A77-9653-658A7B595403}">
      <dgm:prSet/>
      <dgm:spPr/>
      <dgm:t>
        <a:bodyPr/>
        <a:lstStyle/>
        <a:p>
          <a:r>
            <a:rPr lang="en-CA"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dehydration</a:t>
          </a:r>
          <a:r>
            <a:rPr lang="en-US" dirty="0">
              <a:solidFill>
                <a:schemeClr val="tx1"/>
              </a:solidFill>
            </a:rPr>
            <a:t> </a:t>
          </a:r>
          <a:endParaRPr lang="en-CA" dirty="0">
            <a:solidFill>
              <a:schemeClr val="tx1"/>
            </a:solidFill>
          </a:endParaRPr>
        </a:p>
      </dgm:t>
    </dgm:pt>
    <dgm:pt modelId="{AAF45A5B-4CA5-4864-A03F-ADEA1AF66342}" type="parTrans" cxnId="{410B5DDF-473F-46F2-AABF-44A4300F1D24}">
      <dgm:prSet/>
      <dgm:spPr/>
      <dgm:t>
        <a:bodyPr/>
        <a:lstStyle/>
        <a:p>
          <a:endParaRPr lang="en-CA"/>
        </a:p>
      </dgm:t>
    </dgm:pt>
    <dgm:pt modelId="{8DAC2B39-AB19-4105-AE15-0FC8110F8A32}" type="sibTrans" cxnId="{410B5DDF-473F-46F2-AABF-44A4300F1D24}">
      <dgm:prSet/>
      <dgm:spPr/>
      <dgm:t>
        <a:bodyPr/>
        <a:lstStyle/>
        <a:p>
          <a:endParaRPr lang="en-CA"/>
        </a:p>
      </dgm:t>
    </dgm:pt>
    <dgm:pt modelId="{FCB8478C-2223-4932-ADC7-9DA1F2D65FAD}" type="pres">
      <dgm:prSet presAssocID="{33E0D07A-793E-481D-8B94-5D035A7EA712}" presName="Name0" presStyleCnt="0">
        <dgm:presLayoutVars>
          <dgm:dir/>
          <dgm:animLvl val="lvl"/>
          <dgm:resizeHandles val="exact"/>
        </dgm:presLayoutVars>
      </dgm:prSet>
      <dgm:spPr/>
    </dgm:pt>
    <dgm:pt modelId="{78078679-8BAD-4EA1-81A1-F5E99B55C728}" type="pres">
      <dgm:prSet presAssocID="{8E3566B7-1F8C-4B92-B231-9D7AF017EE63}" presName="linNode" presStyleCnt="0"/>
      <dgm:spPr/>
    </dgm:pt>
    <dgm:pt modelId="{30A02530-5D83-489A-A5CA-FD7D8C2777D5}" type="pres">
      <dgm:prSet presAssocID="{8E3566B7-1F8C-4B92-B231-9D7AF017EE63}" presName="parentText" presStyleLbl="node1" presStyleIdx="0" presStyleCnt="1" custScaleX="125101">
        <dgm:presLayoutVars>
          <dgm:chMax val="1"/>
          <dgm:bulletEnabled val="1"/>
        </dgm:presLayoutVars>
      </dgm:prSet>
      <dgm:spPr/>
    </dgm:pt>
    <dgm:pt modelId="{F8F015EA-D026-436B-BF0A-2B8B2CB75ECE}" type="pres">
      <dgm:prSet presAssocID="{8E3566B7-1F8C-4B92-B231-9D7AF017EE63}" presName="descendantText" presStyleLbl="alignAccFollowNode1" presStyleIdx="0" presStyleCnt="1">
        <dgm:presLayoutVars>
          <dgm:bulletEnabled val="1"/>
        </dgm:presLayoutVars>
      </dgm:prSet>
      <dgm:spPr/>
    </dgm:pt>
  </dgm:ptLst>
  <dgm:cxnLst>
    <dgm:cxn modelId="{EB2B6313-5827-4B27-8C93-8A8B5CD5923F}" srcId="{8E3566B7-1F8C-4B92-B231-9D7AF017EE63}" destId="{EAB87F65-DE6F-4BE0-9BD7-B7D3BBD1D8AA}" srcOrd="0" destOrd="0" parTransId="{1E777281-D6BB-4408-9CF8-DCEA351089DF}" sibTransId="{82986408-8BBC-4A0D-9DC8-1011D0140972}"/>
    <dgm:cxn modelId="{F5751016-0959-482C-A2B5-4270512CD400}" type="presOf" srcId="{33E0D07A-793E-481D-8B94-5D035A7EA712}" destId="{FCB8478C-2223-4932-ADC7-9DA1F2D65FAD}" srcOrd="0" destOrd="0" presId="urn:microsoft.com/office/officeart/2005/8/layout/vList5"/>
    <dgm:cxn modelId="{2722E529-14FA-49FF-82AB-7C32A0762C63}" type="presOf" srcId="{5623F54A-B9BF-467F-9EA5-C0F6E93CC8DB}" destId="{F8F015EA-D026-436B-BF0A-2B8B2CB75ECE}" srcOrd="0" destOrd="2" presId="urn:microsoft.com/office/officeart/2005/8/layout/vList5"/>
    <dgm:cxn modelId="{023E9736-583C-45F9-92C8-0C3374456F96}" srcId="{33E0D07A-793E-481D-8B94-5D035A7EA712}" destId="{8E3566B7-1F8C-4B92-B231-9D7AF017EE63}" srcOrd="0" destOrd="0" parTransId="{19ABEF50-EA50-4395-AF73-DA4CFFDAEE15}" sibTransId="{F335BD7D-9982-4A08-8910-D1C42D52EF1D}"/>
    <dgm:cxn modelId="{08547042-8997-47ED-89B4-0B6F74FE4288}" srcId="{8E3566B7-1F8C-4B92-B231-9D7AF017EE63}" destId="{0E326F5D-E0DF-4F92-ADE9-7F8F67184984}" srcOrd="4" destOrd="0" parTransId="{61F0BBD2-77E1-425F-A2FA-EBBCB7C70B68}" sibTransId="{CED59592-D012-43BF-8180-656225E9E750}"/>
    <dgm:cxn modelId="{865D7662-D93C-4619-B948-2BD6087307F9}" srcId="{8E3566B7-1F8C-4B92-B231-9D7AF017EE63}" destId="{5623F54A-B9BF-467F-9EA5-C0F6E93CC8DB}" srcOrd="2" destOrd="0" parTransId="{F9946018-1BD4-4D98-AF76-80A8571EBCC8}" sibTransId="{F251B761-9CB0-45F6-95B3-54094C4E45FF}"/>
    <dgm:cxn modelId="{AE402A47-BE2F-4E1B-A7BB-B1780290ED7B}" type="presOf" srcId="{8E3566B7-1F8C-4B92-B231-9D7AF017EE63}" destId="{30A02530-5D83-489A-A5CA-FD7D8C2777D5}" srcOrd="0" destOrd="0" presId="urn:microsoft.com/office/officeart/2005/8/layout/vList5"/>
    <dgm:cxn modelId="{0BDA4268-B4EF-4DB4-B6ED-4DD11077EC70}" type="presOf" srcId="{4A97EE57-F5A7-4790-A430-27F8876C6C9E}" destId="{F8F015EA-D026-436B-BF0A-2B8B2CB75ECE}" srcOrd="0" destOrd="1" presId="urn:microsoft.com/office/officeart/2005/8/layout/vList5"/>
    <dgm:cxn modelId="{54B6FE68-F934-4A19-A54E-A4EDB1984930}" type="presOf" srcId="{649E314D-A8DF-4A77-9653-658A7B595403}" destId="{F8F015EA-D026-436B-BF0A-2B8B2CB75ECE}" srcOrd="0" destOrd="5" presId="urn:microsoft.com/office/officeart/2005/8/layout/vList5"/>
    <dgm:cxn modelId="{8E6C8669-A8A9-4FB3-AA14-D0DE8F0D4638}" srcId="{8E3566B7-1F8C-4B92-B231-9D7AF017EE63}" destId="{4A97EE57-F5A7-4790-A430-27F8876C6C9E}" srcOrd="1" destOrd="0" parTransId="{E544E3D8-88E5-450D-8AD7-16E62B2D2FF1}" sibTransId="{8A3EE9B3-B3B6-4EC4-BB03-F326EAA8E1B0}"/>
    <dgm:cxn modelId="{8732D19D-EFB8-445C-BD15-35B2AF2D1FA4}" type="presOf" srcId="{71BD4505-33EA-4264-9392-B0FE13FA6139}" destId="{F8F015EA-D026-436B-BF0A-2B8B2CB75ECE}" srcOrd="0" destOrd="3" presId="urn:microsoft.com/office/officeart/2005/8/layout/vList5"/>
    <dgm:cxn modelId="{410B5DDF-473F-46F2-AABF-44A4300F1D24}" srcId="{8E3566B7-1F8C-4B92-B231-9D7AF017EE63}" destId="{649E314D-A8DF-4A77-9653-658A7B595403}" srcOrd="5" destOrd="0" parTransId="{AAF45A5B-4CA5-4864-A03F-ADEA1AF66342}" sibTransId="{8DAC2B39-AB19-4105-AE15-0FC8110F8A32}"/>
    <dgm:cxn modelId="{70A9F9F0-888D-4ED1-801F-5E1F91712AFD}" type="presOf" srcId="{0E326F5D-E0DF-4F92-ADE9-7F8F67184984}" destId="{F8F015EA-D026-436B-BF0A-2B8B2CB75ECE}" srcOrd="0" destOrd="4" presId="urn:microsoft.com/office/officeart/2005/8/layout/vList5"/>
    <dgm:cxn modelId="{CBB25DF9-775C-4655-B2C7-12147EF365C2}" type="presOf" srcId="{EAB87F65-DE6F-4BE0-9BD7-B7D3BBD1D8AA}" destId="{F8F015EA-D026-436B-BF0A-2B8B2CB75ECE}" srcOrd="0" destOrd="0" presId="urn:microsoft.com/office/officeart/2005/8/layout/vList5"/>
    <dgm:cxn modelId="{8D605FF9-CB6E-4363-9C0C-DE0B95EB120B}" srcId="{8E3566B7-1F8C-4B92-B231-9D7AF017EE63}" destId="{71BD4505-33EA-4264-9392-B0FE13FA6139}" srcOrd="3" destOrd="0" parTransId="{21212896-29EB-4B3B-AC95-E29658AFDE22}" sibTransId="{10F77C2B-36C5-48A8-9037-C8449D118195}"/>
    <dgm:cxn modelId="{E606747E-77B7-4A09-A70F-041069CD1673}" type="presParOf" srcId="{FCB8478C-2223-4932-ADC7-9DA1F2D65FAD}" destId="{78078679-8BAD-4EA1-81A1-F5E99B55C728}" srcOrd="0" destOrd="0" presId="urn:microsoft.com/office/officeart/2005/8/layout/vList5"/>
    <dgm:cxn modelId="{B30CFBC3-CF4F-464D-92B0-CF765078585C}" type="presParOf" srcId="{78078679-8BAD-4EA1-81A1-F5E99B55C728}" destId="{30A02530-5D83-489A-A5CA-FD7D8C2777D5}" srcOrd="0" destOrd="0" presId="urn:microsoft.com/office/officeart/2005/8/layout/vList5"/>
    <dgm:cxn modelId="{E320E0B2-9EC3-4291-B2BF-B520A238B24E}" type="presParOf" srcId="{78078679-8BAD-4EA1-81A1-F5E99B55C728}" destId="{F8F015EA-D026-436B-BF0A-2B8B2CB75EC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A19ACE4-7751-47ED-BECD-99457A515F6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23A9B3C9-C10C-48AF-92FB-315D0D13228C}">
      <dgm:prSet/>
      <dgm:spPr/>
      <dgm:t>
        <a:bodyPr/>
        <a:lstStyle/>
        <a:p>
          <a:r>
            <a:rPr lang="en-US" b="1" dirty="0">
              <a:solidFill>
                <a:schemeClr val="tx1"/>
              </a:solidFill>
            </a:rPr>
            <a:t>Nervous System</a:t>
          </a:r>
          <a:endParaRPr lang="en-CA" b="1" dirty="0">
            <a:solidFill>
              <a:schemeClr val="tx1"/>
            </a:solidFill>
          </a:endParaRPr>
        </a:p>
      </dgm:t>
    </dgm:pt>
    <dgm:pt modelId="{3BCDE968-B2A5-47FF-BABF-F674ED34735A}" type="parTrans" cxnId="{4ACAF41F-064F-4DD9-BB07-6F68CACD8C62}">
      <dgm:prSet/>
      <dgm:spPr/>
      <dgm:t>
        <a:bodyPr/>
        <a:lstStyle/>
        <a:p>
          <a:endParaRPr lang="en-CA"/>
        </a:p>
      </dgm:t>
    </dgm:pt>
    <dgm:pt modelId="{315055A5-8C7C-4434-A179-BECE77F51FCA}" type="sibTrans" cxnId="{4ACAF41F-064F-4DD9-BB07-6F68CACD8C62}">
      <dgm:prSet/>
      <dgm:spPr/>
      <dgm:t>
        <a:bodyPr/>
        <a:lstStyle/>
        <a:p>
          <a:endParaRPr lang="en-CA"/>
        </a:p>
      </dgm:t>
    </dgm:pt>
    <dgm:pt modelId="{3895DCE7-AFFA-4E57-9D52-05D730D1675B}">
      <dgm:prSet/>
      <dgm:spPr/>
      <dgm:t>
        <a:bodyPr/>
        <a:lstStyle/>
        <a:p>
          <a:r>
            <a:rPr lang="en-CA" dirty="0">
              <a:solidFill>
                <a:schemeClr val="tx1"/>
              </a:solidFill>
            </a:rPr>
            <a:t>eye irritation</a:t>
          </a:r>
          <a:r>
            <a:rPr lang="en-US" dirty="0">
              <a:solidFill>
                <a:schemeClr val="tx1"/>
              </a:solidFill>
            </a:rPr>
            <a:t> </a:t>
          </a:r>
          <a:endParaRPr lang="en-CA" dirty="0">
            <a:solidFill>
              <a:schemeClr val="tx1"/>
            </a:solidFill>
          </a:endParaRPr>
        </a:p>
      </dgm:t>
    </dgm:pt>
    <dgm:pt modelId="{EE8D2FEE-1CF4-4FDA-93BA-C4B9953413C1}" type="parTrans" cxnId="{7AE8AF16-E758-4F81-8790-2B8A44DD51B6}">
      <dgm:prSet/>
      <dgm:spPr/>
      <dgm:t>
        <a:bodyPr/>
        <a:lstStyle/>
        <a:p>
          <a:endParaRPr lang="en-CA"/>
        </a:p>
      </dgm:t>
    </dgm:pt>
    <dgm:pt modelId="{A47F6F7C-E045-4828-8B99-95074EB81A71}" type="sibTrans" cxnId="{7AE8AF16-E758-4F81-8790-2B8A44DD51B6}">
      <dgm:prSet/>
      <dgm:spPr/>
      <dgm:t>
        <a:bodyPr/>
        <a:lstStyle/>
        <a:p>
          <a:endParaRPr lang="en-CA"/>
        </a:p>
      </dgm:t>
    </dgm:pt>
    <dgm:pt modelId="{4104248F-601B-42DF-9B35-27069F130698}">
      <dgm:prSet/>
      <dgm:spPr/>
      <dgm:t>
        <a:bodyPr/>
        <a:lstStyle/>
        <a:p>
          <a:r>
            <a:rPr lang="en-CA"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headache</a:t>
          </a:r>
          <a:r>
            <a:rPr lang="en-US" dirty="0">
              <a:solidFill>
                <a:schemeClr val="tx1"/>
              </a:solidFill>
            </a:rPr>
            <a:t> </a:t>
          </a:r>
          <a:endParaRPr lang="en-CA" dirty="0">
            <a:solidFill>
              <a:schemeClr val="tx1"/>
            </a:solidFill>
          </a:endParaRPr>
        </a:p>
      </dgm:t>
    </dgm:pt>
    <dgm:pt modelId="{8C08C5F7-4C14-4C9B-9ABB-AE14D9982F32}" type="parTrans" cxnId="{02D0A20B-BA1C-4CA3-8049-E57A834B6828}">
      <dgm:prSet/>
      <dgm:spPr/>
      <dgm:t>
        <a:bodyPr/>
        <a:lstStyle/>
        <a:p>
          <a:endParaRPr lang="en-CA"/>
        </a:p>
      </dgm:t>
    </dgm:pt>
    <dgm:pt modelId="{9D660550-8F65-4A0E-B530-D778F2BC9257}" type="sibTrans" cxnId="{02D0A20B-BA1C-4CA3-8049-E57A834B6828}">
      <dgm:prSet/>
      <dgm:spPr/>
      <dgm:t>
        <a:bodyPr/>
        <a:lstStyle/>
        <a:p>
          <a:endParaRPr lang="en-CA"/>
        </a:p>
      </dgm:t>
    </dgm:pt>
    <dgm:pt modelId="{F20E601F-79F1-41C0-AB04-96C9D49C4345}">
      <dgm:prSet/>
      <dgm:spPr/>
      <dgm:t>
        <a:bodyPr/>
        <a:lstStyle/>
        <a:p>
          <a:r>
            <a:rPr lang="en-CA" dirty="0">
              <a:solidFill>
                <a:schemeClr val="tx1"/>
              </a:solidFill>
            </a:rPr>
            <a:t>dizziness</a:t>
          </a:r>
          <a:r>
            <a:rPr lang="en-US" dirty="0">
              <a:solidFill>
                <a:schemeClr val="tx1"/>
              </a:solidFill>
            </a:rPr>
            <a:t> </a:t>
          </a:r>
          <a:endParaRPr lang="en-CA" dirty="0">
            <a:solidFill>
              <a:schemeClr val="tx1"/>
            </a:solidFill>
          </a:endParaRPr>
        </a:p>
      </dgm:t>
    </dgm:pt>
    <dgm:pt modelId="{4D94C83A-EF52-40EB-B880-484C2CBD6F2E}" type="parTrans" cxnId="{ACBB5B95-A2B7-43A1-847F-B98113482459}">
      <dgm:prSet/>
      <dgm:spPr/>
      <dgm:t>
        <a:bodyPr/>
        <a:lstStyle/>
        <a:p>
          <a:endParaRPr lang="en-CA"/>
        </a:p>
      </dgm:t>
    </dgm:pt>
    <dgm:pt modelId="{C640BB25-4040-4813-96DA-3E5C978060C7}" type="sibTrans" cxnId="{ACBB5B95-A2B7-43A1-847F-B98113482459}">
      <dgm:prSet/>
      <dgm:spPr/>
      <dgm:t>
        <a:bodyPr/>
        <a:lstStyle/>
        <a:p>
          <a:endParaRPr lang="en-CA"/>
        </a:p>
      </dgm:t>
    </dgm:pt>
    <dgm:pt modelId="{46990575-4A86-4783-877C-3BB7D25034BA}">
      <dgm:prSet/>
      <dgm:spPr/>
      <dgm:t>
        <a:bodyPr/>
        <a:lstStyle/>
        <a:p>
          <a:r>
            <a:rPr lang="en-CA" dirty="0">
              <a:solidFill>
                <a:schemeClr val="tx1"/>
              </a:solidFill>
            </a:rPr>
            <a:t>tremors</a:t>
          </a:r>
          <a:r>
            <a:rPr lang="en-US" dirty="0">
              <a:solidFill>
                <a:schemeClr val="tx1"/>
              </a:solidFill>
            </a:rPr>
            <a:t> </a:t>
          </a:r>
          <a:endParaRPr lang="en-CA" dirty="0">
            <a:solidFill>
              <a:schemeClr val="tx1"/>
            </a:solidFill>
          </a:endParaRPr>
        </a:p>
      </dgm:t>
    </dgm:pt>
    <dgm:pt modelId="{1CF65EA6-D3D1-4244-85B8-A5D5B18B88ED}" type="parTrans" cxnId="{8C5D857C-AC3E-48AF-ABEB-26547F3343B6}">
      <dgm:prSet/>
      <dgm:spPr/>
      <dgm:t>
        <a:bodyPr/>
        <a:lstStyle/>
        <a:p>
          <a:endParaRPr lang="en-CA"/>
        </a:p>
      </dgm:t>
    </dgm:pt>
    <dgm:pt modelId="{9D0BEB3B-CB21-42FB-A0CC-2A0A1CB84CED}" type="sibTrans" cxnId="{8C5D857C-AC3E-48AF-ABEB-26547F3343B6}">
      <dgm:prSet/>
      <dgm:spPr/>
      <dgm:t>
        <a:bodyPr/>
        <a:lstStyle/>
        <a:p>
          <a:endParaRPr lang="en-CA"/>
        </a:p>
      </dgm:t>
    </dgm:pt>
    <dgm:pt modelId="{E237BFF9-446A-4823-BA7B-BCFD5B233C38}">
      <dgm:prSet/>
      <dgm:spPr/>
      <dgm:t>
        <a:bodyPr/>
        <a:lstStyle/>
        <a:p>
          <a:r>
            <a:rPr lang="en-CA"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anxiety</a:t>
          </a:r>
          <a:r>
            <a:rPr lang="en-CA" dirty="0">
              <a:solidFill>
                <a:schemeClr val="tx1"/>
              </a:solidFill>
            </a:rPr>
            <a:t> and restlessness</a:t>
          </a:r>
          <a:r>
            <a:rPr lang="en-US" dirty="0">
              <a:solidFill>
                <a:schemeClr val="tx1"/>
              </a:solidFill>
            </a:rPr>
            <a:t> </a:t>
          </a:r>
          <a:endParaRPr lang="en-CA" dirty="0">
            <a:solidFill>
              <a:schemeClr val="tx1"/>
            </a:solidFill>
          </a:endParaRPr>
        </a:p>
      </dgm:t>
    </dgm:pt>
    <dgm:pt modelId="{C0714AD2-8949-4A30-A1DB-76281673EA64}" type="parTrans" cxnId="{32125E55-2003-4DD3-A783-0F42081C71A0}">
      <dgm:prSet/>
      <dgm:spPr/>
      <dgm:t>
        <a:bodyPr/>
        <a:lstStyle/>
        <a:p>
          <a:endParaRPr lang="en-CA"/>
        </a:p>
      </dgm:t>
    </dgm:pt>
    <dgm:pt modelId="{32F6EEA8-2962-443B-A74D-FF62BFCC21B4}" type="sibTrans" cxnId="{32125E55-2003-4DD3-A783-0F42081C71A0}">
      <dgm:prSet/>
      <dgm:spPr/>
      <dgm:t>
        <a:bodyPr/>
        <a:lstStyle/>
        <a:p>
          <a:endParaRPr lang="en-CA"/>
        </a:p>
      </dgm:t>
    </dgm:pt>
    <dgm:pt modelId="{717F7601-9E71-4204-9944-AEB1CC9DEE59}">
      <dgm:prSet/>
      <dgm:spPr/>
      <dgm:t>
        <a:bodyPr/>
        <a:lstStyle/>
        <a:p>
          <a:r>
            <a:rPr lang="en-CA" dirty="0">
              <a:solidFill>
                <a:schemeClr val="tx1"/>
              </a:solidFill>
            </a:rPr>
            <a:t>confusion</a:t>
          </a:r>
          <a:r>
            <a:rPr lang="en-US" dirty="0">
              <a:solidFill>
                <a:schemeClr val="tx1"/>
              </a:solidFill>
            </a:rPr>
            <a:t> </a:t>
          </a:r>
          <a:endParaRPr lang="en-CA" dirty="0">
            <a:solidFill>
              <a:schemeClr val="tx1"/>
            </a:solidFill>
          </a:endParaRPr>
        </a:p>
      </dgm:t>
    </dgm:pt>
    <dgm:pt modelId="{2CD45443-E634-4EC0-A2D2-D2E4FEFB187F}" type="parTrans" cxnId="{47CF9E22-274A-40B7-A2BD-FDECB3F3A612}">
      <dgm:prSet/>
      <dgm:spPr/>
      <dgm:t>
        <a:bodyPr/>
        <a:lstStyle/>
        <a:p>
          <a:endParaRPr lang="en-CA"/>
        </a:p>
      </dgm:t>
    </dgm:pt>
    <dgm:pt modelId="{A4CF1230-D8A1-4AAB-8AE0-A423B13FFF65}" type="sibTrans" cxnId="{47CF9E22-274A-40B7-A2BD-FDECB3F3A612}">
      <dgm:prSet/>
      <dgm:spPr/>
      <dgm:t>
        <a:bodyPr/>
        <a:lstStyle/>
        <a:p>
          <a:endParaRPr lang="en-CA"/>
        </a:p>
      </dgm:t>
    </dgm:pt>
    <dgm:pt modelId="{8EE291F8-0923-4840-91F7-B92CE0B55A27}">
      <dgm:prSet/>
      <dgm:spPr/>
      <dgm:t>
        <a:bodyPr/>
        <a:lstStyle/>
        <a:p>
          <a:r>
            <a:rPr lang="en-CA" dirty="0">
              <a:solidFill>
                <a:schemeClr val="tx1"/>
              </a:solidFill>
            </a:rPr>
            <a:t>s</a:t>
          </a:r>
          <a:r>
            <a:rPr lang="en-CA" dirty="0"/>
            <a:t>weating</a:t>
          </a:r>
          <a:r>
            <a:rPr lang="en-US" dirty="0"/>
            <a:t> </a:t>
          </a:r>
          <a:endParaRPr lang="en-CA" dirty="0"/>
        </a:p>
      </dgm:t>
    </dgm:pt>
    <dgm:pt modelId="{8B92F931-4D5E-4B25-8912-D47F0FA3ABA6}" type="parTrans" cxnId="{7D40516B-73D3-4FA4-8D44-7E7FCB5FC792}">
      <dgm:prSet/>
      <dgm:spPr/>
      <dgm:t>
        <a:bodyPr/>
        <a:lstStyle/>
        <a:p>
          <a:endParaRPr lang="en-CA"/>
        </a:p>
      </dgm:t>
    </dgm:pt>
    <dgm:pt modelId="{9D557410-CE0E-41B3-8D30-48EB4B1066AF}" type="sibTrans" cxnId="{7D40516B-73D3-4FA4-8D44-7E7FCB5FC792}">
      <dgm:prSet/>
      <dgm:spPr/>
      <dgm:t>
        <a:bodyPr/>
        <a:lstStyle/>
        <a:p>
          <a:endParaRPr lang="en-CA"/>
        </a:p>
      </dgm:t>
    </dgm:pt>
    <dgm:pt modelId="{733D92DD-0582-4EE6-9922-906F57A4F02F}" type="pres">
      <dgm:prSet presAssocID="{8A19ACE4-7751-47ED-BECD-99457A515F63}" presName="Name0" presStyleCnt="0">
        <dgm:presLayoutVars>
          <dgm:dir/>
          <dgm:animLvl val="lvl"/>
          <dgm:resizeHandles val="exact"/>
        </dgm:presLayoutVars>
      </dgm:prSet>
      <dgm:spPr/>
    </dgm:pt>
    <dgm:pt modelId="{9C6E2B79-72EE-4290-8CF5-F7F52DF4E847}" type="pres">
      <dgm:prSet presAssocID="{23A9B3C9-C10C-48AF-92FB-315D0D13228C}" presName="linNode" presStyleCnt="0"/>
      <dgm:spPr/>
    </dgm:pt>
    <dgm:pt modelId="{1B9DBE9F-1A2C-454A-96C4-3A83B0CAB4B4}" type="pres">
      <dgm:prSet presAssocID="{23A9B3C9-C10C-48AF-92FB-315D0D13228C}" presName="parentText" presStyleLbl="node1" presStyleIdx="0" presStyleCnt="1" custScaleX="158387" custLinFactNeighborX="-31225" custLinFactNeighborY="23006">
        <dgm:presLayoutVars>
          <dgm:chMax val="1"/>
          <dgm:bulletEnabled val="1"/>
        </dgm:presLayoutVars>
      </dgm:prSet>
      <dgm:spPr/>
    </dgm:pt>
    <dgm:pt modelId="{EE40F340-7D23-492A-B8C9-CB31CE154335}" type="pres">
      <dgm:prSet presAssocID="{23A9B3C9-C10C-48AF-92FB-315D0D13228C}" presName="descendantText" presStyleLbl="alignAccFollowNode1" presStyleIdx="0" presStyleCnt="1">
        <dgm:presLayoutVars>
          <dgm:bulletEnabled val="1"/>
        </dgm:presLayoutVars>
      </dgm:prSet>
      <dgm:spPr/>
    </dgm:pt>
  </dgm:ptLst>
  <dgm:cxnLst>
    <dgm:cxn modelId="{02D0A20B-BA1C-4CA3-8049-E57A834B6828}" srcId="{23A9B3C9-C10C-48AF-92FB-315D0D13228C}" destId="{4104248F-601B-42DF-9B35-27069F130698}" srcOrd="1" destOrd="0" parTransId="{8C08C5F7-4C14-4C9B-9ABB-AE14D9982F32}" sibTransId="{9D660550-8F65-4A0E-B530-D778F2BC9257}"/>
    <dgm:cxn modelId="{7AE8AF16-E758-4F81-8790-2B8A44DD51B6}" srcId="{23A9B3C9-C10C-48AF-92FB-315D0D13228C}" destId="{3895DCE7-AFFA-4E57-9D52-05D730D1675B}" srcOrd="0" destOrd="0" parTransId="{EE8D2FEE-1CF4-4FDA-93BA-C4B9953413C1}" sibTransId="{A47F6F7C-E045-4828-8B99-95074EB81A71}"/>
    <dgm:cxn modelId="{79699E1C-EFB5-40F6-A8D8-E03E9F5363DE}" type="presOf" srcId="{E237BFF9-446A-4823-BA7B-BCFD5B233C38}" destId="{EE40F340-7D23-492A-B8C9-CB31CE154335}" srcOrd="0" destOrd="4" presId="urn:microsoft.com/office/officeart/2005/8/layout/vList5"/>
    <dgm:cxn modelId="{4ACAF41F-064F-4DD9-BB07-6F68CACD8C62}" srcId="{8A19ACE4-7751-47ED-BECD-99457A515F63}" destId="{23A9B3C9-C10C-48AF-92FB-315D0D13228C}" srcOrd="0" destOrd="0" parTransId="{3BCDE968-B2A5-47FF-BABF-F674ED34735A}" sibTransId="{315055A5-8C7C-4434-A179-BECE77F51FCA}"/>
    <dgm:cxn modelId="{47CF9E22-274A-40B7-A2BD-FDECB3F3A612}" srcId="{23A9B3C9-C10C-48AF-92FB-315D0D13228C}" destId="{717F7601-9E71-4204-9944-AEB1CC9DEE59}" srcOrd="5" destOrd="0" parTransId="{2CD45443-E634-4EC0-A2D2-D2E4FEFB187F}" sibTransId="{A4CF1230-D8A1-4AAB-8AE0-A423B13FFF65}"/>
    <dgm:cxn modelId="{C295CE3E-07DE-4BDE-8D02-98AF54F5311F}" type="presOf" srcId="{8EE291F8-0923-4840-91F7-B92CE0B55A27}" destId="{EE40F340-7D23-492A-B8C9-CB31CE154335}" srcOrd="0" destOrd="6" presId="urn:microsoft.com/office/officeart/2005/8/layout/vList5"/>
    <dgm:cxn modelId="{F3B10A49-A207-4FFC-BFA7-8B75D1A68D37}" type="presOf" srcId="{46990575-4A86-4783-877C-3BB7D25034BA}" destId="{EE40F340-7D23-492A-B8C9-CB31CE154335}" srcOrd="0" destOrd="3" presId="urn:microsoft.com/office/officeart/2005/8/layout/vList5"/>
    <dgm:cxn modelId="{CDA2BB6A-606D-4EED-BD3B-B07C1287B81A}" type="presOf" srcId="{3895DCE7-AFFA-4E57-9D52-05D730D1675B}" destId="{EE40F340-7D23-492A-B8C9-CB31CE154335}" srcOrd="0" destOrd="0" presId="urn:microsoft.com/office/officeart/2005/8/layout/vList5"/>
    <dgm:cxn modelId="{7D40516B-73D3-4FA4-8D44-7E7FCB5FC792}" srcId="{23A9B3C9-C10C-48AF-92FB-315D0D13228C}" destId="{8EE291F8-0923-4840-91F7-B92CE0B55A27}" srcOrd="6" destOrd="0" parTransId="{8B92F931-4D5E-4B25-8912-D47F0FA3ABA6}" sibTransId="{9D557410-CE0E-41B3-8D30-48EB4B1066AF}"/>
    <dgm:cxn modelId="{32125E55-2003-4DD3-A783-0F42081C71A0}" srcId="{23A9B3C9-C10C-48AF-92FB-315D0D13228C}" destId="{E237BFF9-446A-4823-BA7B-BCFD5B233C38}" srcOrd="4" destOrd="0" parTransId="{C0714AD2-8949-4A30-A1DB-76281673EA64}" sibTransId="{32F6EEA8-2962-443B-A74D-FF62BFCC21B4}"/>
    <dgm:cxn modelId="{8C5D857C-AC3E-48AF-ABEB-26547F3343B6}" srcId="{23A9B3C9-C10C-48AF-92FB-315D0D13228C}" destId="{46990575-4A86-4783-877C-3BB7D25034BA}" srcOrd="3" destOrd="0" parTransId="{1CF65EA6-D3D1-4244-85B8-A5D5B18B88ED}" sibTransId="{9D0BEB3B-CB21-42FB-A0CC-2A0A1CB84CED}"/>
    <dgm:cxn modelId="{ACBB5B95-A2B7-43A1-847F-B98113482459}" srcId="{23A9B3C9-C10C-48AF-92FB-315D0D13228C}" destId="{F20E601F-79F1-41C0-AB04-96C9D49C4345}" srcOrd="2" destOrd="0" parTransId="{4D94C83A-EF52-40EB-B880-484C2CBD6F2E}" sibTransId="{C640BB25-4040-4813-96DA-3E5C978060C7}"/>
    <dgm:cxn modelId="{D0F311BE-D1CE-4FD8-9A57-2F67D30A9F06}" type="presOf" srcId="{8A19ACE4-7751-47ED-BECD-99457A515F63}" destId="{733D92DD-0582-4EE6-9922-906F57A4F02F}" srcOrd="0" destOrd="0" presId="urn:microsoft.com/office/officeart/2005/8/layout/vList5"/>
    <dgm:cxn modelId="{7889FAD3-F428-4EE7-BE7C-73E2325EE6F7}" type="presOf" srcId="{23A9B3C9-C10C-48AF-92FB-315D0D13228C}" destId="{1B9DBE9F-1A2C-454A-96C4-3A83B0CAB4B4}" srcOrd="0" destOrd="0" presId="urn:microsoft.com/office/officeart/2005/8/layout/vList5"/>
    <dgm:cxn modelId="{9873D0D6-C1A4-4F2F-87FF-CCC0CCF19D96}" type="presOf" srcId="{4104248F-601B-42DF-9B35-27069F130698}" destId="{EE40F340-7D23-492A-B8C9-CB31CE154335}" srcOrd="0" destOrd="1" presId="urn:microsoft.com/office/officeart/2005/8/layout/vList5"/>
    <dgm:cxn modelId="{AE872ED7-4E33-4A03-9A62-73FB6C71C2FA}" type="presOf" srcId="{F20E601F-79F1-41C0-AB04-96C9D49C4345}" destId="{EE40F340-7D23-492A-B8C9-CB31CE154335}" srcOrd="0" destOrd="2" presId="urn:microsoft.com/office/officeart/2005/8/layout/vList5"/>
    <dgm:cxn modelId="{2425CAF2-8220-4DB8-B2E2-8CA3C37C63E3}" type="presOf" srcId="{717F7601-9E71-4204-9944-AEB1CC9DEE59}" destId="{EE40F340-7D23-492A-B8C9-CB31CE154335}" srcOrd="0" destOrd="5" presId="urn:microsoft.com/office/officeart/2005/8/layout/vList5"/>
    <dgm:cxn modelId="{497CC262-5CBA-4D10-B467-2825CB36B3F6}" type="presParOf" srcId="{733D92DD-0582-4EE6-9922-906F57A4F02F}" destId="{9C6E2B79-72EE-4290-8CF5-F7F52DF4E847}" srcOrd="0" destOrd="0" presId="urn:microsoft.com/office/officeart/2005/8/layout/vList5"/>
    <dgm:cxn modelId="{7C2AE917-6BE5-487F-814F-E2ABE89E2A82}" type="presParOf" srcId="{9C6E2B79-72EE-4290-8CF5-F7F52DF4E847}" destId="{1B9DBE9F-1A2C-454A-96C4-3A83B0CAB4B4}" srcOrd="0" destOrd="0" presId="urn:microsoft.com/office/officeart/2005/8/layout/vList5"/>
    <dgm:cxn modelId="{497DE9E8-74F8-4D82-AFC3-DD6F533CA736}" type="presParOf" srcId="{9C6E2B79-72EE-4290-8CF5-F7F52DF4E847}" destId="{EE40F340-7D23-492A-B8C9-CB31CE154335}"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05BAA1D-8EA6-404C-9DFF-3C14B92DEBF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A8A2E021-57E9-4B19-9FC3-9DC6DC43849B}">
      <dgm:prSet custT="1"/>
      <dgm:spPr/>
      <dgm:t>
        <a:bodyPr/>
        <a:lstStyle/>
        <a:p>
          <a:r>
            <a:rPr lang="en-CA" sz="3600" b="1" dirty="0">
              <a:solidFill>
                <a:schemeClr val="tx1"/>
              </a:solidFill>
            </a:rPr>
            <a:t>Breathing</a:t>
          </a:r>
          <a:r>
            <a:rPr lang="en-US" sz="3600" dirty="0"/>
            <a:t> </a:t>
          </a:r>
          <a:endParaRPr lang="en-CA" sz="3600" dirty="0"/>
        </a:p>
      </dgm:t>
    </dgm:pt>
    <dgm:pt modelId="{339F6B38-A814-40C5-90E9-61E9D3839FB6}" type="parTrans" cxnId="{B2E77526-45FC-44CC-93EC-62763B313A8F}">
      <dgm:prSet/>
      <dgm:spPr/>
      <dgm:t>
        <a:bodyPr/>
        <a:lstStyle/>
        <a:p>
          <a:endParaRPr lang="en-CA"/>
        </a:p>
      </dgm:t>
    </dgm:pt>
    <dgm:pt modelId="{951997DE-92B1-4A5C-B276-3717C6FCFBD5}" type="sibTrans" cxnId="{B2E77526-45FC-44CC-93EC-62763B313A8F}">
      <dgm:prSet/>
      <dgm:spPr/>
      <dgm:t>
        <a:bodyPr/>
        <a:lstStyle/>
        <a:p>
          <a:endParaRPr lang="en-CA"/>
        </a:p>
      </dgm:t>
    </dgm:pt>
    <dgm:pt modelId="{FF9B3670-4252-4F7D-9BBF-B8BBF6A38A9B}">
      <dgm:prSet/>
      <dgm:spPr/>
      <dgm:t>
        <a:bodyPr/>
        <a:lstStyle/>
        <a:p>
          <a:r>
            <a:rPr lang="en-CA"/>
            <a:t>cough</a:t>
          </a:r>
          <a:r>
            <a:rPr lang="en-US"/>
            <a:t> </a:t>
          </a:r>
          <a:endParaRPr lang="en-CA"/>
        </a:p>
      </dgm:t>
    </dgm:pt>
    <dgm:pt modelId="{FE18EBC0-10D8-406A-A198-F2B963AA861B}" type="parTrans" cxnId="{7C1C2863-7792-4782-9C0D-5999CC255D1B}">
      <dgm:prSet/>
      <dgm:spPr/>
      <dgm:t>
        <a:bodyPr/>
        <a:lstStyle/>
        <a:p>
          <a:endParaRPr lang="en-CA"/>
        </a:p>
      </dgm:t>
    </dgm:pt>
    <dgm:pt modelId="{1A2229BD-A11A-4705-BA05-23046B13BAB3}" type="sibTrans" cxnId="{7C1C2863-7792-4782-9C0D-5999CC255D1B}">
      <dgm:prSet/>
      <dgm:spPr/>
      <dgm:t>
        <a:bodyPr/>
        <a:lstStyle/>
        <a:p>
          <a:endParaRPr lang="en-CA"/>
        </a:p>
      </dgm:t>
    </dgm:pt>
    <dgm:pt modelId="{6986ACC9-E325-4868-84AA-3A20C079EDBD}">
      <dgm:prSet/>
      <dgm:spPr/>
      <dgm:t>
        <a:bodyPr/>
        <a:lstStyle/>
        <a:p>
          <a:r>
            <a:rPr lang="en-CA"/>
            <a:t>rapid breathing</a:t>
          </a:r>
          <a:r>
            <a:rPr lang="en-US"/>
            <a:t> </a:t>
          </a:r>
          <a:endParaRPr lang="en-CA"/>
        </a:p>
      </dgm:t>
    </dgm:pt>
    <dgm:pt modelId="{EA701F5D-5A49-4CBA-AA5D-085580AD5288}" type="parTrans" cxnId="{6671B688-FDDD-4D38-A376-5720B5B1DD96}">
      <dgm:prSet/>
      <dgm:spPr/>
      <dgm:t>
        <a:bodyPr/>
        <a:lstStyle/>
        <a:p>
          <a:endParaRPr lang="en-CA"/>
        </a:p>
      </dgm:t>
    </dgm:pt>
    <dgm:pt modelId="{BAC40341-382A-40C6-B09B-76C9EE816AE8}" type="sibTrans" cxnId="{6671B688-FDDD-4D38-A376-5720B5B1DD96}">
      <dgm:prSet/>
      <dgm:spPr/>
      <dgm:t>
        <a:bodyPr/>
        <a:lstStyle/>
        <a:p>
          <a:endParaRPr lang="en-CA"/>
        </a:p>
      </dgm:t>
    </dgm:pt>
    <dgm:pt modelId="{5154CF34-5448-407F-AC28-17F664BA5861}" type="pres">
      <dgm:prSet presAssocID="{A05BAA1D-8EA6-404C-9DFF-3C14B92DEBF6}" presName="Name0" presStyleCnt="0">
        <dgm:presLayoutVars>
          <dgm:dir/>
          <dgm:animLvl val="lvl"/>
          <dgm:resizeHandles val="exact"/>
        </dgm:presLayoutVars>
      </dgm:prSet>
      <dgm:spPr/>
    </dgm:pt>
    <dgm:pt modelId="{3659DBFF-6B70-417D-93DA-4CE5C57E566F}" type="pres">
      <dgm:prSet presAssocID="{A8A2E021-57E9-4B19-9FC3-9DC6DC43849B}" presName="linNode" presStyleCnt="0"/>
      <dgm:spPr/>
    </dgm:pt>
    <dgm:pt modelId="{ECDD48EF-F289-4EAA-B9A3-2CC0D878196B}" type="pres">
      <dgm:prSet presAssocID="{A8A2E021-57E9-4B19-9FC3-9DC6DC43849B}" presName="parentText" presStyleLbl="node1" presStyleIdx="0" presStyleCnt="1" custScaleX="239272" custLinFactNeighborX="-78290" custLinFactNeighborY="8638">
        <dgm:presLayoutVars>
          <dgm:chMax val="1"/>
          <dgm:bulletEnabled val="1"/>
        </dgm:presLayoutVars>
      </dgm:prSet>
      <dgm:spPr/>
    </dgm:pt>
    <dgm:pt modelId="{BBFB292B-BD94-4753-BBBF-2A61EBBF86F7}" type="pres">
      <dgm:prSet presAssocID="{A8A2E021-57E9-4B19-9FC3-9DC6DC43849B}" presName="descendantText" presStyleLbl="alignAccFollowNode1" presStyleIdx="0" presStyleCnt="1">
        <dgm:presLayoutVars>
          <dgm:bulletEnabled val="1"/>
        </dgm:presLayoutVars>
      </dgm:prSet>
      <dgm:spPr/>
    </dgm:pt>
  </dgm:ptLst>
  <dgm:cxnLst>
    <dgm:cxn modelId="{3A6E311F-4506-41D3-BF50-6C53CB7A670B}" type="presOf" srcId="{A8A2E021-57E9-4B19-9FC3-9DC6DC43849B}" destId="{ECDD48EF-F289-4EAA-B9A3-2CC0D878196B}" srcOrd="0" destOrd="0" presId="urn:microsoft.com/office/officeart/2005/8/layout/vList5"/>
    <dgm:cxn modelId="{B2E77526-45FC-44CC-93EC-62763B313A8F}" srcId="{A05BAA1D-8EA6-404C-9DFF-3C14B92DEBF6}" destId="{A8A2E021-57E9-4B19-9FC3-9DC6DC43849B}" srcOrd="0" destOrd="0" parTransId="{339F6B38-A814-40C5-90E9-61E9D3839FB6}" sibTransId="{951997DE-92B1-4A5C-B276-3717C6FCFBD5}"/>
    <dgm:cxn modelId="{7C1C2863-7792-4782-9C0D-5999CC255D1B}" srcId="{A8A2E021-57E9-4B19-9FC3-9DC6DC43849B}" destId="{FF9B3670-4252-4F7D-9BBF-B8BBF6A38A9B}" srcOrd="0" destOrd="0" parTransId="{FE18EBC0-10D8-406A-A198-F2B963AA861B}" sibTransId="{1A2229BD-A11A-4705-BA05-23046B13BAB3}"/>
    <dgm:cxn modelId="{3B99EE73-DC50-4C68-BEC7-965B20F9A229}" type="presOf" srcId="{6986ACC9-E325-4868-84AA-3A20C079EDBD}" destId="{BBFB292B-BD94-4753-BBBF-2A61EBBF86F7}" srcOrd="0" destOrd="1" presId="urn:microsoft.com/office/officeart/2005/8/layout/vList5"/>
    <dgm:cxn modelId="{0B80D775-6D0E-4DF8-942C-841A6D8627E6}" type="presOf" srcId="{A05BAA1D-8EA6-404C-9DFF-3C14B92DEBF6}" destId="{5154CF34-5448-407F-AC28-17F664BA5861}" srcOrd="0" destOrd="0" presId="urn:microsoft.com/office/officeart/2005/8/layout/vList5"/>
    <dgm:cxn modelId="{6671B688-FDDD-4D38-A376-5720B5B1DD96}" srcId="{A8A2E021-57E9-4B19-9FC3-9DC6DC43849B}" destId="{6986ACC9-E325-4868-84AA-3A20C079EDBD}" srcOrd="1" destOrd="0" parTransId="{EA701F5D-5A49-4CBA-AA5D-085580AD5288}" sibTransId="{BAC40341-382A-40C6-B09B-76C9EE816AE8}"/>
    <dgm:cxn modelId="{E5BEDEA5-3583-404D-A7B7-CDE48AD3B424}" type="presOf" srcId="{FF9B3670-4252-4F7D-9BBF-B8BBF6A38A9B}" destId="{BBFB292B-BD94-4753-BBBF-2A61EBBF86F7}" srcOrd="0" destOrd="0" presId="urn:microsoft.com/office/officeart/2005/8/layout/vList5"/>
    <dgm:cxn modelId="{441420A0-2DD1-4EC5-98E6-7CEFBFC940F5}" type="presParOf" srcId="{5154CF34-5448-407F-AC28-17F664BA5861}" destId="{3659DBFF-6B70-417D-93DA-4CE5C57E566F}" srcOrd="0" destOrd="0" presId="urn:microsoft.com/office/officeart/2005/8/layout/vList5"/>
    <dgm:cxn modelId="{EF9D9A03-C823-412F-80AB-2A4190D05966}" type="presParOf" srcId="{3659DBFF-6B70-417D-93DA-4CE5C57E566F}" destId="{ECDD48EF-F289-4EAA-B9A3-2CC0D878196B}" srcOrd="0" destOrd="0" presId="urn:microsoft.com/office/officeart/2005/8/layout/vList5"/>
    <dgm:cxn modelId="{45314E73-B902-4EDC-A4A1-242CDE271EEE}" type="presParOf" srcId="{3659DBFF-6B70-417D-93DA-4CE5C57E566F}" destId="{BBFB292B-BD94-4753-BBBF-2A61EBBF86F7}" srcOrd="1" destOrd="0" presId="urn:microsoft.com/office/officeart/2005/8/layout/vList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C9F695C-8AB9-428A-8BD0-940ABA03D2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C655932C-9FDE-4C32-8C05-801187452571}">
      <dgm:prSet/>
      <dgm:spPr/>
      <dgm:t>
        <a:bodyPr/>
        <a:lstStyle/>
        <a:p>
          <a:r>
            <a:rPr lang="en-CA" b="1" dirty="0">
              <a:solidFill>
                <a:schemeClr val="tx1"/>
              </a:solidFill>
            </a:rPr>
            <a:t>Heart</a:t>
          </a:r>
          <a:r>
            <a:rPr lang="en-US" dirty="0"/>
            <a:t> </a:t>
          </a:r>
          <a:endParaRPr lang="en-CA" dirty="0"/>
        </a:p>
      </dgm:t>
    </dgm:pt>
    <dgm:pt modelId="{4D36ECE2-3EF3-42CA-8C9F-BDCDD04E8FBF}" type="parTrans" cxnId="{C51B3CCC-7F68-408F-8B14-8314D61CDB34}">
      <dgm:prSet/>
      <dgm:spPr/>
      <dgm:t>
        <a:bodyPr/>
        <a:lstStyle/>
        <a:p>
          <a:endParaRPr lang="en-CA"/>
        </a:p>
      </dgm:t>
    </dgm:pt>
    <dgm:pt modelId="{4AA2A73A-0EDE-4EF6-8F5C-82FB3B0A5C84}" type="sibTrans" cxnId="{C51B3CCC-7F68-408F-8B14-8314D61CDB34}">
      <dgm:prSet/>
      <dgm:spPr/>
      <dgm:t>
        <a:bodyPr/>
        <a:lstStyle/>
        <a:p>
          <a:endParaRPr lang="en-CA"/>
        </a:p>
      </dgm:t>
    </dgm:pt>
    <dgm:pt modelId="{5860367B-7729-4FEA-97F0-4D0D1C14BD8B}">
      <dgm:prSet/>
      <dgm:spPr/>
      <dgm:t>
        <a:bodyPr/>
        <a:lstStyle/>
        <a:p>
          <a:r>
            <a:rPr lang="en-CA" dirty="0"/>
            <a:t>increased heart rate</a:t>
          </a:r>
          <a:r>
            <a:rPr lang="en-US" dirty="0"/>
            <a:t> </a:t>
          </a:r>
          <a:endParaRPr lang="en-CA" dirty="0"/>
        </a:p>
      </dgm:t>
    </dgm:pt>
    <dgm:pt modelId="{9FD409EA-1552-4435-960D-85FE2278ECA5}" type="parTrans" cxnId="{59067A4F-C861-45D5-89F9-B2F8E54EF803}">
      <dgm:prSet/>
      <dgm:spPr/>
      <dgm:t>
        <a:bodyPr/>
        <a:lstStyle/>
        <a:p>
          <a:endParaRPr lang="en-CA"/>
        </a:p>
      </dgm:t>
    </dgm:pt>
    <dgm:pt modelId="{B1055C20-E9A4-4404-9686-037D848E8815}" type="sibTrans" cxnId="{59067A4F-C861-45D5-89F9-B2F8E54EF803}">
      <dgm:prSet/>
      <dgm:spPr/>
      <dgm:t>
        <a:bodyPr/>
        <a:lstStyle/>
        <a:p>
          <a:endParaRPr lang="en-CA"/>
        </a:p>
      </dgm:t>
    </dgm:pt>
    <dgm:pt modelId="{DD696141-8951-4C80-B437-859E667BD58E}">
      <dgm:prSet/>
      <dgm:spPr/>
      <dgm:t>
        <a:bodyPr/>
        <a:lstStyle/>
        <a:p>
          <a:r>
            <a:rPr lang="en-CA" dirty="0">
              <a:solidFill>
                <a:schemeClr val="tx1"/>
              </a:solidFill>
            </a:rPr>
            <a:t>elevated </a:t>
          </a:r>
          <a:r>
            <a:rPr lang="en-CA"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blood pressure</a:t>
          </a:r>
          <a:endParaRPr lang="en-CA" dirty="0">
            <a:solidFill>
              <a:schemeClr val="tx1"/>
            </a:solidFill>
          </a:endParaRPr>
        </a:p>
      </dgm:t>
    </dgm:pt>
    <dgm:pt modelId="{D7895977-0905-409E-B87C-9BD358852BAE}" type="parTrans" cxnId="{41945919-0EE2-43A9-987C-D2D92F54157D}">
      <dgm:prSet/>
      <dgm:spPr/>
      <dgm:t>
        <a:bodyPr/>
        <a:lstStyle/>
        <a:p>
          <a:endParaRPr lang="en-CA"/>
        </a:p>
      </dgm:t>
    </dgm:pt>
    <dgm:pt modelId="{ADBD98BC-C652-478E-8C14-AC5311A3FF6C}" type="sibTrans" cxnId="{41945919-0EE2-43A9-987C-D2D92F54157D}">
      <dgm:prSet/>
      <dgm:spPr/>
      <dgm:t>
        <a:bodyPr/>
        <a:lstStyle/>
        <a:p>
          <a:endParaRPr lang="en-CA"/>
        </a:p>
      </dgm:t>
    </dgm:pt>
    <dgm:pt modelId="{31BE67C2-5FC9-400A-A889-E012F09928C0}" type="pres">
      <dgm:prSet presAssocID="{EC9F695C-8AB9-428A-8BD0-940ABA03D2B4}" presName="Name0" presStyleCnt="0">
        <dgm:presLayoutVars>
          <dgm:dir/>
          <dgm:animLvl val="lvl"/>
          <dgm:resizeHandles val="exact"/>
        </dgm:presLayoutVars>
      </dgm:prSet>
      <dgm:spPr/>
    </dgm:pt>
    <dgm:pt modelId="{8D121A0A-7800-410C-891D-C8AD60544FC7}" type="pres">
      <dgm:prSet presAssocID="{C655932C-9FDE-4C32-8C05-801187452571}" presName="linNode" presStyleCnt="0"/>
      <dgm:spPr/>
    </dgm:pt>
    <dgm:pt modelId="{A28394FD-E245-4844-B0A4-96023D3C247B}" type="pres">
      <dgm:prSet presAssocID="{C655932C-9FDE-4C32-8C05-801187452571}" presName="parentText" presStyleLbl="node1" presStyleIdx="0" presStyleCnt="1" custScaleX="151430" custLinFactNeighborX="-75000" custLinFactNeighborY="-3208">
        <dgm:presLayoutVars>
          <dgm:chMax val="1"/>
          <dgm:bulletEnabled val="1"/>
        </dgm:presLayoutVars>
      </dgm:prSet>
      <dgm:spPr/>
    </dgm:pt>
    <dgm:pt modelId="{28BF31F8-18CC-4D16-9827-70493E6395B1}" type="pres">
      <dgm:prSet presAssocID="{C655932C-9FDE-4C32-8C05-801187452571}" presName="descendantText" presStyleLbl="alignAccFollowNode1" presStyleIdx="0" presStyleCnt="1">
        <dgm:presLayoutVars>
          <dgm:bulletEnabled val="1"/>
        </dgm:presLayoutVars>
      </dgm:prSet>
      <dgm:spPr/>
    </dgm:pt>
  </dgm:ptLst>
  <dgm:cxnLst>
    <dgm:cxn modelId="{3A02FC16-7F1F-4BC5-9BC5-737AF5270544}" type="presOf" srcId="{5860367B-7729-4FEA-97F0-4D0D1C14BD8B}" destId="{28BF31F8-18CC-4D16-9827-70493E6395B1}" srcOrd="0" destOrd="0" presId="urn:microsoft.com/office/officeart/2005/8/layout/vList5"/>
    <dgm:cxn modelId="{41945919-0EE2-43A9-987C-D2D92F54157D}" srcId="{C655932C-9FDE-4C32-8C05-801187452571}" destId="{DD696141-8951-4C80-B437-859E667BD58E}" srcOrd="1" destOrd="0" parTransId="{D7895977-0905-409E-B87C-9BD358852BAE}" sibTransId="{ADBD98BC-C652-478E-8C14-AC5311A3FF6C}"/>
    <dgm:cxn modelId="{59067A4F-C861-45D5-89F9-B2F8E54EF803}" srcId="{C655932C-9FDE-4C32-8C05-801187452571}" destId="{5860367B-7729-4FEA-97F0-4D0D1C14BD8B}" srcOrd="0" destOrd="0" parTransId="{9FD409EA-1552-4435-960D-85FE2278ECA5}" sibTransId="{B1055C20-E9A4-4404-9686-037D848E8815}"/>
    <dgm:cxn modelId="{97344077-F11E-4953-920C-7DE116277018}" type="presOf" srcId="{C655932C-9FDE-4C32-8C05-801187452571}" destId="{A28394FD-E245-4844-B0A4-96023D3C247B}" srcOrd="0" destOrd="0" presId="urn:microsoft.com/office/officeart/2005/8/layout/vList5"/>
    <dgm:cxn modelId="{7B27627D-2DB6-43D6-ACB2-6BA569050B25}" type="presOf" srcId="{EC9F695C-8AB9-428A-8BD0-940ABA03D2B4}" destId="{31BE67C2-5FC9-400A-A889-E012F09928C0}" srcOrd="0" destOrd="0" presId="urn:microsoft.com/office/officeart/2005/8/layout/vList5"/>
    <dgm:cxn modelId="{C51B3CCC-7F68-408F-8B14-8314D61CDB34}" srcId="{EC9F695C-8AB9-428A-8BD0-940ABA03D2B4}" destId="{C655932C-9FDE-4C32-8C05-801187452571}" srcOrd="0" destOrd="0" parTransId="{4D36ECE2-3EF3-42CA-8C9F-BDCDD04E8FBF}" sibTransId="{4AA2A73A-0EDE-4EF6-8F5C-82FB3B0A5C84}"/>
    <dgm:cxn modelId="{AB16ACD7-7298-499A-8C77-8A861E93D0AC}" type="presOf" srcId="{DD696141-8951-4C80-B437-859E667BD58E}" destId="{28BF31F8-18CC-4D16-9827-70493E6395B1}" srcOrd="0" destOrd="1" presId="urn:microsoft.com/office/officeart/2005/8/layout/vList5"/>
    <dgm:cxn modelId="{D80D9C51-710A-46BA-A34D-A20A9B098535}" type="presParOf" srcId="{31BE67C2-5FC9-400A-A889-E012F09928C0}" destId="{8D121A0A-7800-410C-891D-C8AD60544FC7}" srcOrd="0" destOrd="0" presId="urn:microsoft.com/office/officeart/2005/8/layout/vList5"/>
    <dgm:cxn modelId="{6FBCEA28-E7B4-4E4B-907F-FCC663CF5395}" type="presParOf" srcId="{8D121A0A-7800-410C-891D-C8AD60544FC7}" destId="{A28394FD-E245-4844-B0A4-96023D3C247B}" srcOrd="0" destOrd="0" presId="urn:microsoft.com/office/officeart/2005/8/layout/vList5"/>
    <dgm:cxn modelId="{B57BC4B5-3A2F-4798-8DF1-C1A9CDFDBCA4}" type="presParOf" srcId="{8D121A0A-7800-410C-891D-C8AD60544FC7}" destId="{28BF31F8-18CC-4D16-9827-70493E6395B1}" srcOrd="1" destOrd="0" presId="urn:microsoft.com/office/officeart/2005/8/layout/vList5"/>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F8F614F-DC2E-4345-885D-3F83912240C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1577E39-1963-4900-A7DB-BB51B7ED0D55}">
      <dgm:prSet custT="1"/>
      <dgm:spPr/>
      <dgm:t>
        <a:bodyPr/>
        <a:lstStyle/>
        <a:p>
          <a:pPr rtl="0"/>
          <a:r>
            <a:rPr lang="en-US" sz="4000" b="1" dirty="0">
              <a:solidFill>
                <a:schemeClr val="tx1"/>
              </a:solidFill>
            </a:rPr>
            <a:t>What is it:</a:t>
          </a:r>
          <a:endParaRPr lang="en-US" sz="4000" dirty="0">
            <a:solidFill>
              <a:schemeClr val="tx1"/>
            </a:solidFill>
          </a:endParaRPr>
        </a:p>
      </dgm:t>
    </dgm:pt>
    <dgm:pt modelId="{83C4A91C-0417-44CD-9F3A-3DD885803522}" type="parTrans" cxnId="{285E65E6-02EB-40F8-A106-03CA42F981E7}">
      <dgm:prSet/>
      <dgm:spPr/>
      <dgm:t>
        <a:bodyPr/>
        <a:lstStyle/>
        <a:p>
          <a:endParaRPr lang="en-US"/>
        </a:p>
      </dgm:t>
    </dgm:pt>
    <dgm:pt modelId="{762E1272-3598-43B8-807D-9D094BAA60AD}" type="sibTrans" cxnId="{285E65E6-02EB-40F8-A106-03CA42F981E7}">
      <dgm:prSet/>
      <dgm:spPr/>
      <dgm:t>
        <a:bodyPr/>
        <a:lstStyle/>
        <a:p>
          <a:endParaRPr lang="en-US"/>
        </a:p>
      </dgm:t>
    </dgm:pt>
    <dgm:pt modelId="{C380D1EB-E18F-4DEF-AC76-F4BB357425DF}">
      <dgm:prSet custT="1"/>
      <dgm:spPr/>
      <dgm:t>
        <a:bodyPr/>
        <a:lstStyle/>
        <a:p>
          <a:pPr rtl="0"/>
          <a:r>
            <a:rPr lang="en-US" sz="2800" b="1" dirty="0"/>
            <a:t>Exposure from shows, movies, media, tobacco sponsorship,  </a:t>
          </a:r>
          <a:r>
            <a:rPr lang="en-US" sz="2800" b="1" dirty="0" err="1"/>
            <a:t>etc</a:t>
          </a:r>
          <a:endParaRPr lang="en-US" sz="2800" dirty="0"/>
        </a:p>
      </dgm:t>
    </dgm:pt>
    <dgm:pt modelId="{FFF1A522-F159-403E-A26C-BD648DE11A68}" type="parTrans" cxnId="{FE372B09-238D-4D1B-8F94-F54D56692324}">
      <dgm:prSet/>
      <dgm:spPr/>
      <dgm:t>
        <a:bodyPr/>
        <a:lstStyle/>
        <a:p>
          <a:endParaRPr lang="en-US"/>
        </a:p>
      </dgm:t>
    </dgm:pt>
    <dgm:pt modelId="{439FCEC3-34A4-4028-8373-095C6C98853E}" type="sibTrans" cxnId="{FE372B09-238D-4D1B-8F94-F54D56692324}">
      <dgm:prSet/>
      <dgm:spPr/>
      <dgm:t>
        <a:bodyPr/>
        <a:lstStyle/>
        <a:p>
          <a:endParaRPr lang="en-US"/>
        </a:p>
      </dgm:t>
    </dgm:pt>
    <dgm:pt modelId="{88FE7C1D-68DD-4094-BC14-6AC33D1845B8}">
      <dgm:prSet custT="1"/>
      <dgm:spPr/>
      <dgm:t>
        <a:bodyPr/>
        <a:lstStyle/>
        <a:p>
          <a:pPr rtl="0"/>
          <a:r>
            <a:rPr lang="en-US" sz="2800" b="1" dirty="0"/>
            <a:t>Exposure from parents/family, friends</a:t>
          </a:r>
          <a:endParaRPr lang="en-US" sz="2800" dirty="0"/>
        </a:p>
      </dgm:t>
    </dgm:pt>
    <dgm:pt modelId="{01359F27-9D1D-4766-83FE-EC2F53713228}" type="parTrans" cxnId="{B55BCF67-2DBE-43B3-8425-13D9D704600A}">
      <dgm:prSet/>
      <dgm:spPr/>
      <dgm:t>
        <a:bodyPr/>
        <a:lstStyle/>
        <a:p>
          <a:endParaRPr lang="en-US"/>
        </a:p>
      </dgm:t>
    </dgm:pt>
    <dgm:pt modelId="{00D8AB19-0803-4BD2-B947-9F67EFF9E225}" type="sibTrans" cxnId="{B55BCF67-2DBE-43B3-8425-13D9D704600A}">
      <dgm:prSet/>
      <dgm:spPr/>
      <dgm:t>
        <a:bodyPr/>
        <a:lstStyle/>
        <a:p>
          <a:endParaRPr lang="en-US"/>
        </a:p>
      </dgm:t>
    </dgm:pt>
    <dgm:pt modelId="{E6D8DD7B-6950-46DB-B43B-C5E3B46F2A74}">
      <dgm:prSet custT="1"/>
      <dgm:spPr/>
      <dgm:t>
        <a:bodyPr/>
        <a:lstStyle/>
        <a:p>
          <a:pPr rtl="0"/>
          <a:r>
            <a:rPr lang="en-US" sz="2800" b="1" dirty="0"/>
            <a:t>Location where you currently smoke</a:t>
          </a:r>
        </a:p>
      </dgm:t>
    </dgm:pt>
    <dgm:pt modelId="{2D31F9C4-C027-4A38-8FB5-41A905954D06}" type="parTrans" cxnId="{FD32060D-A9D9-46CE-B190-00AFBB785A1B}">
      <dgm:prSet/>
      <dgm:spPr/>
      <dgm:t>
        <a:bodyPr/>
        <a:lstStyle/>
        <a:p>
          <a:endParaRPr lang="en-US"/>
        </a:p>
      </dgm:t>
    </dgm:pt>
    <dgm:pt modelId="{C973E829-67FF-46C2-9207-1B439537AEE6}" type="sibTrans" cxnId="{FD32060D-A9D9-46CE-B190-00AFBB785A1B}">
      <dgm:prSet/>
      <dgm:spPr/>
      <dgm:t>
        <a:bodyPr/>
        <a:lstStyle/>
        <a:p>
          <a:endParaRPr lang="en-US"/>
        </a:p>
      </dgm:t>
    </dgm:pt>
    <dgm:pt modelId="{92FAFB1B-0A1C-4AF0-BF5B-E081C33828D2}">
      <dgm:prSet custT="1"/>
      <dgm:spPr/>
      <dgm:t>
        <a:bodyPr/>
        <a:lstStyle/>
        <a:p>
          <a:pPr rtl="0"/>
          <a:r>
            <a:rPr lang="en-US" sz="2800" b="1" dirty="0"/>
            <a:t>Other substance use</a:t>
          </a:r>
        </a:p>
      </dgm:t>
    </dgm:pt>
    <dgm:pt modelId="{B73A0E81-A8E8-4EFA-B150-67F766CA072B}" type="parTrans" cxnId="{D2F2BE94-756C-403E-990C-ACD49F755D38}">
      <dgm:prSet/>
      <dgm:spPr/>
      <dgm:t>
        <a:bodyPr/>
        <a:lstStyle/>
        <a:p>
          <a:endParaRPr lang="en-US"/>
        </a:p>
      </dgm:t>
    </dgm:pt>
    <dgm:pt modelId="{8771F22C-260E-4FB9-9F06-63843EE3A208}" type="sibTrans" cxnId="{D2F2BE94-756C-403E-990C-ACD49F755D38}">
      <dgm:prSet/>
      <dgm:spPr/>
      <dgm:t>
        <a:bodyPr/>
        <a:lstStyle/>
        <a:p>
          <a:endParaRPr lang="en-US"/>
        </a:p>
      </dgm:t>
    </dgm:pt>
    <dgm:pt modelId="{AC88EBBC-1A28-4CF0-910F-D455DAC437DC}">
      <dgm:prSet custT="1"/>
      <dgm:spPr/>
      <dgm:t>
        <a:bodyPr/>
        <a:lstStyle/>
        <a:p>
          <a:pPr rtl="0"/>
          <a:r>
            <a:rPr lang="en-US" sz="2800" b="1" dirty="0"/>
            <a:t>Stresses in life( Job, income, relationships)</a:t>
          </a:r>
        </a:p>
      </dgm:t>
    </dgm:pt>
    <dgm:pt modelId="{9BA29C7C-0642-4B4B-89D2-EDA939EC4884}" type="parTrans" cxnId="{6FAA7171-6987-4EEA-B919-A7AFCF8D123E}">
      <dgm:prSet/>
      <dgm:spPr/>
      <dgm:t>
        <a:bodyPr/>
        <a:lstStyle/>
        <a:p>
          <a:endParaRPr lang="en-US"/>
        </a:p>
      </dgm:t>
    </dgm:pt>
    <dgm:pt modelId="{4580AE60-5C12-4F42-9A03-8F9AF84A164F}" type="sibTrans" cxnId="{6FAA7171-6987-4EEA-B919-A7AFCF8D123E}">
      <dgm:prSet/>
      <dgm:spPr/>
      <dgm:t>
        <a:bodyPr/>
        <a:lstStyle/>
        <a:p>
          <a:endParaRPr lang="en-US"/>
        </a:p>
      </dgm:t>
    </dgm:pt>
    <dgm:pt modelId="{0ADD21E8-529B-4F99-B6D5-64D15DBD1D3D}">
      <dgm:prSet custT="1"/>
      <dgm:spPr/>
      <dgm:t>
        <a:bodyPr/>
        <a:lstStyle/>
        <a:p>
          <a:pPr rtl="0"/>
          <a:r>
            <a:rPr lang="en-US" sz="2800" b="1" dirty="0"/>
            <a:t>Chronic Health Issues</a:t>
          </a:r>
        </a:p>
      </dgm:t>
    </dgm:pt>
    <dgm:pt modelId="{E50470DA-FEEE-4401-99BB-CEA84F474BB6}" type="parTrans" cxnId="{C61E7228-1099-441D-90FB-3173E351E643}">
      <dgm:prSet/>
      <dgm:spPr/>
      <dgm:t>
        <a:bodyPr/>
        <a:lstStyle/>
        <a:p>
          <a:endParaRPr lang="en-US"/>
        </a:p>
      </dgm:t>
    </dgm:pt>
    <dgm:pt modelId="{0FAB107F-3035-4976-A9A8-2063C915240B}" type="sibTrans" cxnId="{C61E7228-1099-441D-90FB-3173E351E643}">
      <dgm:prSet/>
      <dgm:spPr/>
      <dgm:t>
        <a:bodyPr/>
        <a:lstStyle/>
        <a:p>
          <a:endParaRPr lang="en-US"/>
        </a:p>
      </dgm:t>
    </dgm:pt>
    <dgm:pt modelId="{EBE53EFA-11D8-4276-AA5A-9993078C61DF}" type="pres">
      <dgm:prSet presAssocID="{2F8F614F-DC2E-4345-885D-3F83912240C6}" presName="Name0" presStyleCnt="0">
        <dgm:presLayoutVars>
          <dgm:dir/>
          <dgm:animLvl val="lvl"/>
          <dgm:resizeHandles val="exact"/>
        </dgm:presLayoutVars>
      </dgm:prSet>
      <dgm:spPr/>
    </dgm:pt>
    <dgm:pt modelId="{352B801D-DC42-49B4-B913-F8501CEA955A}" type="pres">
      <dgm:prSet presAssocID="{61577E39-1963-4900-A7DB-BB51B7ED0D55}" presName="linNode" presStyleCnt="0"/>
      <dgm:spPr/>
    </dgm:pt>
    <dgm:pt modelId="{95D51828-CE3A-4B3F-863F-C30AA57226BA}" type="pres">
      <dgm:prSet presAssocID="{61577E39-1963-4900-A7DB-BB51B7ED0D55}" presName="parentText" presStyleLbl="node1" presStyleIdx="0" presStyleCnt="1">
        <dgm:presLayoutVars>
          <dgm:chMax val="1"/>
          <dgm:bulletEnabled val="1"/>
        </dgm:presLayoutVars>
      </dgm:prSet>
      <dgm:spPr/>
    </dgm:pt>
    <dgm:pt modelId="{2793CAF0-2440-4B17-9D87-AFF8DB75DA8E}" type="pres">
      <dgm:prSet presAssocID="{61577E39-1963-4900-A7DB-BB51B7ED0D55}" presName="descendantText" presStyleLbl="alignAccFollowNode1" presStyleIdx="0" presStyleCnt="1">
        <dgm:presLayoutVars>
          <dgm:bulletEnabled val="1"/>
        </dgm:presLayoutVars>
      </dgm:prSet>
      <dgm:spPr/>
    </dgm:pt>
  </dgm:ptLst>
  <dgm:cxnLst>
    <dgm:cxn modelId="{FE372B09-238D-4D1B-8F94-F54D56692324}" srcId="{61577E39-1963-4900-A7DB-BB51B7ED0D55}" destId="{C380D1EB-E18F-4DEF-AC76-F4BB357425DF}" srcOrd="0" destOrd="0" parTransId="{FFF1A522-F159-403E-A26C-BD648DE11A68}" sibTransId="{439FCEC3-34A4-4028-8373-095C6C98853E}"/>
    <dgm:cxn modelId="{FD32060D-A9D9-46CE-B190-00AFBB785A1B}" srcId="{61577E39-1963-4900-A7DB-BB51B7ED0D55}" destId="{E6D8DD7B-6950-46DB-B43B-C5E3B46F2A74}" srcOrd="2" destOrd="0" parTransId="{2D31F9C4-C027-4A38-8FB5-41A905954D06}" sibTransId="{C973E829-67FF-46C2-9207-1B439537AEE6}"/>
    <dgm:cxn modelId="{C61E7228-1099-441D-90FB-3173E351E643}" srcId="{61577E39-1963-4900-A7DB-BB51B7ED0D55}" destId="{0ADD21E8-529B-4F99-B6D5-64D15DBD1D3D}" srcOrd="5" destOrd="0" parTransId="{E50470DA-FEEE-4401-99BB-CEA84F474BB6}" sibTransId="{0FAB107F-3035-4976-A9A8-2063C915240B}"/>
    <dgm:cxn modelId="{286A7D2C-64D6-4F8B-8994-4A82F0D7A093}" type="presOf" srcId="{C380D1EB-E18F-4DEF-AC76-F4BB357425DF}" destId="{2793CAF0-2440-4B17-9D87-AFF8DB75DA8E}" srcOrd="0" destOrd="0" presId="urn:microsoft.com/office/officeart/2005/8/layout/vList5"/>
    <dgm:cxn modelId="{DF59BB5B-F5BA-47FB-ACA2-67A8C0DA5023}" type="presOf" srcId="{2F8F614F-DC2E-4345-885D-3F83912240C6}" destId="{EBE53EFA-11D8-4276-AA5A-9993078C61DF}" srcOrd="0" destOrd="0" presId="urn:microsoft.com/office/officeart/2005/8/layout/vList5"/>
    <dgm:cxn modelId="{B55BCF67-2DBE-43B3-8425-13D9D704600A}" srcId="{61577E39-1963-4900-A7DB-BB51B7ED0D55}" destId="{88FE7C1D-68DD-4094-BC14-6AC33D1845B8}" srcOrd="1" destOrd="0" parTransId="{01359F27-9D1D-4766-83FE-EC2F53713228}" sibTransId="{00D8AB19-0803-4BD2-B947-9F67EFF9E225}"/>
    <dgm:cxn modelId="{6FAA7171-6987-4EEA-B919-A7AFCF8D123E}" srcId="{61577E39-1963-4900-A7DB-BB51B7ED0D55}" destId="{AC88EBBC-1A28-4CF0-910F-D455DAC437DC}" srcOrd="4" destOrd="0" parTransId="{9BA29C7C-0642-4B4B-89D2-EDA939EC4884}" sibTransId="{4580AE60-5C12-4F42-9A03-8F9AF84A164F}"/>
    <dgm:cxn modelId="{00B09954-92AE-4464-8493-103538CD5EB3}" type="presOf" srcId="{E6D8DD7B-6950-46DB-B43B-C5E3B46F2A74}" destId="{2793CAF0-2440-4B17-9D87-AFF8DB75DA8E}" srcOrd="0" destOrd="2" presId="urn:microsoft.com/office/officeart/2005/8/layout/vList5"/>
    <dgm:cxn modelId="{C94ADE7D-CD17-4788-9109-E1827876A848}" type="presOf" srcId="{61577E39-1963-4900-A7DB-BB51B7ED0D55}" destId="{95D51828-CE3A-4B3F-863F-C30AA57226BA}" srcOrd="0" destOrd="0" presId="urn:microsoft.com/office/officeart/2005/8/layout/vList5"/>
    <dgm:cxn modelId="{46B8E28B-4869-4BE2-A89E-5C2BF7158316}" type="presOf" srcId="{AC88EBBC-1A28-4CF0-910F-D455DAC437DC}" destId="{2793CAF0-2440-4B17-9D87-AFF8DB75DA8E}" srcOrd="0" destOrd="4" presId="urn:microsoft.com/office/officeart/2005/8/layout/vList5"/>
    <dgm:cxn modelId="{D2F2BE94-756C-403E-990C-ACD49F755D38}" srcId="{61577E39-1963-4900-A7DB-BB51B7ED0D55}" destId="{92FAFB1B-0A1C-4AF0-BF5B-E081C33828D2}" srcOrd="3" destOrd="0" parTransId="{B73A0E81-A8E8-4EFA-B150-67F766CA072B}" sibTransId="{8771F22C-260E-4FB9-9F06-63843EE3A208}"/>
    <dgm:cxn modelId="{B683F4CF-C673-4F22-A1AB-2D110B5631C5}" type="presOf" srcId="{92FAFB1B-0A1C-4AF0-BF5B-E081C33828D2}" destId="{2793CAF0-2440-4B17-9D87-AFF8DB75DA8E}" srcOrd="0" destOrd="3" presId="urn:microsoft.com/office/officeart/2005/8/layout/vList5"/>
    <dgm:cxn modelId="{285E65E6-02EB-40F8-A106-03CA42F981E7}" srcId="{2F8F614F-DC2E-4345-885D-3F83912240C6}" destId="{61577E39-1963-4900-A7DB-BB51B7ED0D55}" srcOrd="0" destOrd="0" parTransId="{83C4A91C-0417-44CD-9F3A-3DD885803522}" sibTransId="{762E1272-3598-43B8-807D-9D094BAA60AD}"/>
    <dgm:cxn modelId="{DCCB78F6-A0B2-4390-911E-85CE28E35BCA}" type="presOf" srcId="{88FE7C1D-68DD-4094-BC14-6AC33D1845B8}" destId="{2793CAF0-2440-4B17-9D87-AFF8DB75DA8E}" srcOrd="0" destOrd="1" presId="urn:microsoft.com/office/officeart/2005/8/layout/vList5"/>
    <dgm:cxn modelId="{FDD979FB-AF7C-4D66-8DA2-1A1CC29A9E5F}" type="presOf" srcId="{0ADD21E8-529B-4F99-B6D5-64D15DBD1D3D}" destId="{2793CAF0-2440-4B17-9D87-AFF8DB75DA8E}" srcOrd="0" destOrd="5" presId="urn:microsoft.com/office/officeart/2005/8/layout/vList5"/>
    <dgm:cxn modelId="{7EAC6BD9-01F6-48B8-BCC0-863670BF5CA5}" type="presParOf" srcId="{EBE53EFA-11D8-4276-AA5A-9993078C61DF}" destId="{352B801D-DC42-49B4-B913-F8501CEA955A}" srcOrd="0" destOrd="0" presId="urn:microsoft.com/office/officeart/2005/8/layout/vList5"/>
    <dgm:cxn modelId="{FAC60507-19B4-4D4A-AF34-9C2C279FE53B}" type="presParOf" srcId="{352B801D-DC42-49B4-B913-F8501CEA955A}" destId="{95D51828-CE3A-4B3F-863F-C30AA57226BA}" srcOrd="0" destOrd="0" presId="urn:microsoft.com/office/officeart/2005/8/layout/vList5"/>
    <dgm:cxn modelId="{69D16DC7-E3F5-4116-ACA7-884510E89693}" type="presParOf" srcId="{352B801D-DC42-49B4-B913-F8501CEA955A}" destId="{2793CAF0-2440-4B17-9D87-AFF8DB75DA8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421F229-605A-4C35-B3C9-C8863D5B3F2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C685067-E905-46BD-901B-6B90955F9638}">
      <dgm:prSet custT="1"/>
      <dgm:spPr/>
      <dgm:t>
        <a:bodyPr/>
        <a:lstStyle/>
        <a:p>
          <a:pPr rtl="0"/>
          <a:r>
            <a:rPr lang="en-US" sz="2800" b="1" dirty="0">
              <a:solidFill>
                <a:schemeClr val="tx1"/>
              </a:solidFill>
            </a:rPr>
            <a:t>How to Quit Smoking in Different Environments:</a:t>
          </a:r>
          <a:endParaRPr lang="en-US" sz="2800" dirty="0">
            <a:solidFill>
              <a:schemeClr val="tx1"/>
            </a:solidFill>
          </a:endParaRPr>
        </a:p>
      </dgm:t>
    </dgm:pt>
    <dgm:pt modelId="{0623ED8B-AF39-4CF1-B057-B6D2270AEF4B}" type="parTrans" cxnId="{FA84FAAF-501F-434A-908F-DEF00DFB6148}">
      <dgm:prSet/>
      <dgm:spPr/>
      <dgm:t>
        <a:bodyPr/>
        <a:lstStyle/>
        <a:p>
          <a:endParaRPr lang="en-US"/>
        </a:p>
      </dgm:t>
    </dgm:pt>
    <dgm:pt modelId="{83D89560-3638-4A48-94DA-632BEB6490E5}" type="sibTrans" cxnId="{FA84FAAF-501F-434A-908F-DEF00DFB6148}">
      <dgm:prSet/>
      <dgm:spPr/>
      <dgm:t>
        <a:bodyPr/>
        <a:lstStyle/>
        <a:p>
          <a:endParaRPr lang="en-US"/>
        </a:p>
      </dgm:t>
    </dgm:pt>
    <dgm:pt modelId="{39538D55-CAA2-4CEA-B6DC-5384AD975DD5}">
      <dgm:prSet custT="1"/>
      <dgm:spPr/>
      <dgm:t>
        <a:bodyPr/>
        <a:lstStyle/>
        <a:p>
          <a:pPr rtl="0"/>
          <a:r>
            <a:rPr lang="en-US" sz="2400" b="1" dirty="0"/>
            <a:t>Spend more time in places where smoking is not allowed</a:t>
          </a:r>
          <a:endParaRPr lang="en-US" sz="2400" dirty="0"/>
        </a:p>
      </dgm:t>
    </dgm:pt>
    <dgm:pt modelId="{CCBFED53-C567-48AF-AE93-B070290D44F3}" type="parTrans" cxnId="{7E7DEFC9-F674-4AFF-A171-BE4A5F4EC213}">
      <dgm:prSet/>
      <dgm:spPr/>
      <dgm:t>
        <a:bodyPr/>
        <a:lstStyle/>
        <a:p>
          <a:endParaRPr lang="en-US"/>
        </a:p>
      </dgm:t>
    </dgm:pt>
    <dgm:pt modelId="{21FB878A-D313-4201-A9AA-F247DDEF13F2}" type="sibTrans" cxnId="{7E7DEFC9-F674-4AFF-A171-BE4A5F4EC213}">
      <dgm:prSet/>
      <dgm:spPr/>
      <dgm:t>
        <a:bodyPr/>
        <a:lstStyle/>
        <a:p>
          <a:endParaRPr lang="en-US"/>
        </a:p>
      </dgm:t>
    </dgm:pt>
    <dgm:pt modelId="{ED859963-90B9-42CD-9CD9-7F708181EAE2}">
      <dgm:prSet custT="1"/>
      <dgm:spPr/>
      <dgm:t>
        <a:bodyPr/>
        <a:lstStyle/>
        <a:p>
          <a:pPr rtl="0"/>
          <a:r>
            <a:rPr lang="en-US" sz="2400" b="1" dirty="0"/>
            <a:t>Decide on personal spaces where you will not smoke (car, home, cabin)</a:t>
          </a:r>
          <a:endParaRPr lang="en-US" sz="2400" dirty="0"/>
        </a:p>
      </dgm:t>
    </dgm:pt>
    <dgm:pt modelId="{B7FA3355-7C26-4213-98E9-62DD7085689B}" type="parTrans" cxnId="{254949A6-5BDB-4FA2-9224-93B44CAB7E3D}">
      <dgm:prSet/>
      <dgm:spPr/>
      <dgm:t>
        <a:bodyPr/>
        <a:lstStyle/>
        <a:p>
          <a:endParaRPr lang="en-US"/>
        </a:p>
      </dgm:t>
    </dgm:pt>
    <dgm:pt modelId="{9ACEC64E-E34F-43B9-A92D-0D19CFA4A5D2}" type="sibTrans" cxnId="{254949A6-5BDB-4FA2-9224-93B44CAB7E3D}">
      <dgm:prSet/>
      <dgm:spPr/>
      <dgm:t>
        <a:bodyPr/>
        <a:lstStyle/>
        <a:p>
          <a:endParaRPr lang="en-US"/>
        </a:p>
      </dgm:t>
    </dgm:pt>
    <dgm:pt modelId="{9CABA330-79E8-4BC3-9CA0-382E6C0A0BF4}">
      <dgm:prSet custT="1"/>
      <dgm:spPr/>
      <dgm:t>
        <a:bodyPr/>
        <a:lstStyle/>
        <a:p>
          <a:pPr rtl="0"/>
          <a:r>
            <a:rPr lang="en-US" sz="2400" b="1" dirty="0"/>
            <a:t>Decide on a plan for encountering people who are smoking</a:t>
          </a:r>
          <a:endParaRPr lang="en-US" sz="2400" dirty="0"/>
        </a:p>
      </dgm:t>
    </dgm:pt>
    <dgm:pt modelId="{ECB33208-F9D4-4E98-955E-E2FA65DAA00D}" type="parTrans" cxnId="{C359803B-1CC6-436E-8F3B-E57833CE1CBA}">
      <dgm:prSet/>
      <dgm:spPr/>
      <dgm:t>
        <a:bodyPr/>
        <a:lstStyle/>
        <a:p>
          <a:endParaRPr lang="en-US"/>
        </a:p>
      </dgm:t>
    </dgm:pt>
    <dgm:pt modelId="{F21B1773-E000-48B5-813A-90438FAB6F54}" type="sibTrans" cxnId="{C359803B-1CC6-436E-8F3B-E57833CE1CBA}">
      <dgm:prSet/>
      <dgm:spPr/>
      <dgm:t>
        <a:bodyPr/>
        <a:lstStyle/>
        <a:p>
          <a:endParaRPr lang="en-US"/>
        </a:p>
      </dgm:t>
    </dgm:pt>
    <dgm:pt modelId="{DD07B98B-E243-4040-BD50-3E5ACD32C5E3}">
      <dgm:prSet custT="1"/>
      <dgm:spPr/>
      <dgm:t>
        <a:bodyPr/>
        <a:lstStyle/>
        <a:p>
          <a:pPr rtl="0"/>
          <a:r>
            <a:rPr lang="en-US" sz="2400" b="1" dirty="0"/>
            <a:t>Decide who to spend more time with or less time</a:t>
          </a:r>
        </a:p>
      </dgm:t>
    </dgm:pt>
    <dgm:pt modelId="{D0D41C42-D946-44B6-8C7B-B802D6186482}" type="parTrans" cxnId="{8929C347-A8D9-4494-9F61-5CC1203ED25D}">
      <dgm:prSet/>
      <dgm:spPr/>
      <dgm:t>
        <a:bodyPr/>
        <a:lstStyle/>
        <a:p>
          <a:endParaRPr lang="en-US"/>
        </a:p>
      </dgm:t>
    </dgm:pt>
    <dgm:pt modelId="{349DD87C-06F0-4592-9D80-885F4804EEAD}" type="sibTrans" cxnId="{8929C347-A8D9-4494-9F61-5CC1203ED25D}">
      <dgm:prSet/>
      <dgm:spPr/>
      <dgm:t>
        <a:bodyPr/>
        <a:lstStyle/>
        <a:p>
          <a:endParaRPr lang="en-US"/>
        </a:p>
      </dgm:t>
    </dgm:pt>
    <dgm:pt modelId="{82C0BAEE-083D-494F-B1F7-7F7BFB4A6194}">
      <dgm:prSet custT="1"/>
      <dgm:spPr/>
      <dgm:t>
        <a:bodyPr/>
        <a:lstStyle/>
        <a:p>
          <a:pPr rtl="0"/>
          <a:r>
            <a:rPr lang="en-US" sz="2400" b="1" dirty="0"/>
            <a:t>Decide on what to do with other substance use</a:t>
          </a:r>
        </a:p>
      </dgm:t>
    </dgm:pt>
    <dgm:pt modelId="{994F6EAF-D6E9-4D2D-A627-4053BE43FB3B}" type="parTrans" cxnId="{0FFEA760-8BA6-4DE2-B23B-C4DD0426FD19}">
      <dgm:prSet/>
      <dgm:spPr/>
      <dgm:t>
        <a:bodyPr/>
        <a:lstStyle/>
        <a:p>
          <a:endParaRPr lang="en-US"/>
        </a:p>
      </dgm:t>
    </dgm:pt>
    <dgm:pt modelId="{6EA9D24C-15CD-43BE-BCA4-EFF8F486C617}" type="sibTrans" cxnId="{0FFEA760-8BA6-4DE2-B23B-C4DD0426FD19}">
      <dgm:prSet/>
      <dgm:spPr/>
      <dgm:t>
        <a:bodyPr/>
        <a:lstStyle/>
        <a:p>
          <a:endParaRPr lang="en-US"/>
        </a:p>
      </dgm:t>
    </dgm:pt>
    <dgm:pt modelId="{C3B642E9-5636-4068-91EF-5CBBAB15170B}">
      <dgm:prSet custT="1"/>
      <dgm:spPr/>
      <dgm:t>
        <a:bodyPr/>
        <a:lstStyle/>
        <a:p>
          <a:pPr rtl="0"/>
          <a:r>
            <a:rPr lang="en-US" sz="2400" b="1" dirty="0"/>
            <a:t>Make the environment difficult to smoke</a:t>
          </a:r>
        </a:p>
      </dgm:t>
    </dgm:pt>
    <dgm:pt modelId="{3D8FFB8D-723C-4AB8-978A-5243DD3075D1}" type="parTrans" cxnId="{895E6248-D83D-415A-976E-722BAEA03FCD}">
      <dgm:prSet/>
      <dgm:spPr/>
      <dgm:t>
        <a:bodyPr/>
        <a:lstStyle/>
        <a:p>
          <a:endParaRPr lang="en-US"/>
        </a:p>
      </dgm:t>
    </dgm:pt>
    <dgm:pt modelId="{61521F37-FE43-4E9E-84DF-8F6919FA93E4}" type="sibTrans" cxnId="{895E6248-D83D-415A-976E-722BAEA03FCD}">
      <dgm:prSet/>
      <dgm:spPr/>
      <dgm:t>
        <a:bodyPr/>
        <a:lstStyle/>
        <a:p>
          <a:endParaRPr lang="en-US"/>
        </a:p>
      </dgm:t>
    </dgm:pt>
    <dgm:pt modelId="{CBB6DBED-8A1B-4BFF-8843-42F4E839DCF4}">
      <dgm:prSet custT="1"/>
      <dgm:spPr/>
      <dgm:t>
        <a:bodyPr/>
        <a:lstStyle/>
        <a:p>
          <a:pPr rtl="0"/>
          <a:r>
            <a:rPr lang="en-US" sz="2400" b="1" dirty="0"/>
            <a:t>Take care of Health Issues</a:t>
          </a:r>
        </a:p>
      </dgm:t>
    </dgm:pt>
    <dgm:pt modelId="{4C86FE2C-6208-43B4-86A6-C78E5D15CAF6}" type="parTrans" cxnId="{A417B503-20ED-4AD6-8BE5-349F8D1787BF}">
      <dgm:prSet/>
      <dgm:spPr/>
      <dgm:t>
        <a:bodyPr/>
        <a:lstStyle/>
        <a:p>
          <a:endParaRPr lang="en-US"/>
        </a:p>
      </dgm:t>
    </dgm:pt>
    <dgm:pt modelId="{A48BC525-9CC9-47DA-BEEE-24493C64841B}" type="sibTrans" cxnId="{A417B503-20ED-4AD6-8BE5-349F8D1787BF}">
      <dgm:prSet/>
      <dgm:spPr/>
      <dgm:t>
        <a:bodyPr/>
        <a:lstStyle/>
        <a:p>
          <a:endParaRPr lang="en-US"/>
        </a:p>
      </dgm:t>
    </dgm:pt>
    <dgm:pt modelId="{E97FB562-84F9-425B-9FD8-4AE5353EEE0D}" type="pres">
      <dgm:prSet presAssocID="{8421F229-605A-4C35-B3C9-C8863D5B3F27}" presName="Name0" presStyleCnt="0">
        <dgm:presLayoutVars>
          <dgm:dir/>
          <dgm:animLvl val="lvl"/>
          <dgm:resizeHandles val="exact"/>
        </dgm:presLayoutVars>
      </dgm:prSet>
      <dgm:spPr/>
    </dgm:pt>
    <dgm:pt modelId="{C18751DC-68A3-4789-9DC6-195B3529A6E0}" type="pres">
      <dgm:prSet presAssocID="{6C685067-E905-46BD-901B-6B90955F9638}" presName="linNode" presStyleCnt="0"/>
      <dgm:spPr/>
    </dgm:pt>
    <dgm:pt modelId="{16956C0F-1ABD-4605-A94B-CE2AEF14B147}" type="pres">
      <dgm:prSet presAssocID="{6C685067-E905-46BD-901B-6B90955F9638}" presName="parentText" presStyleLbl="node1" presStyleIdx="0" presStyleCnt="1" custScaleX="118428" custScaleY="100098">
        <dgm:presLayoutVars>
          <dgm:chMax val="1"/>
          <dgm:bulletEnabled val="1"/>
        </dgm:presLayoutVars>
      </dgm:prSet>
      <dgm:spPr/>
    </dgm:pt>
    <dgm:pt modelId="{16290A1A-33C5-44CB-9957-2EACA0F6AEF6}" type="pres">
      <dgm:prSet presAssocID="{6C685067-E905-46BD-901B-6B90955F9638}" presName="descendantText" presStyleLbl="alignAccFollowNode1" presStyleIdx="0" presStyleCnt="1" custScaleX="181031" custScaleY="125245" custLinFactNeighborX="1109" custLinFactNeighborY="-3696">
        <dgm:presLayoutVars>
          <dgm:bulletEnabled val="1"/>
        </dgm:presLayoutVars>
      </dgm:prSet>
      <dgm:spPr/>
    </dgm:pt>
  </dgm:ptLst>
  <dgm:cxnLst>
    <dgm:cxn modelId="{A417B503-20ED-4AD6-8BE5-349F8D1787BF}" srcId="{6C685067-E905-46BD-901B-6B90955F9638}" destId="{CBB6DBED-8A1B-4BFF-8843-42F4E839DCF4}" srcOrd="6" destOrd="0" parTransId="{4C86FE2C-6208-43B4-86A6-C78E5D15CAF6}" sibTransId="{A48BC525-9CC9-47DA-BEEE-24493C64841B}"/>
    <dgm:cxn modelId="{3F5BFC1C-09EA-436D-B7C9-F7FA197A6297}" type="presOf" srcId="{9CABA330-79E8-4BC3-9CA0-382E6C0A0BF4}" destId="{16290A1A-33C5-44CB-9957-2EACA0F6AEF6}" srcOrd="0" destOrd="2" presId="urn:microsoft.com/office/officeart/2005/8/layout/vList5"/>
    <dgm:cxn modelId="{A3B08234-81EB-4093-99EA-2C83E9DEBD71}" type="presOf" srcId="{6C685067-E905-46BD-901B-6B90955F9638}" destId="{16956C0F-1ABD-4605-A94B-CE2AEF14B147}" srcOrd="0" destOrd="0" presId="urn:microsoft.com/office/officeart/2005/8/layout/vList5"/>
    <dgm:cxn modelId="{C359803B-1CC6-436E-8F3B-E57833CE1CBA}" srcId="{6C685067-E905-46BD-901B-6B90955F9638}" destId="{9CABA330-79E8-4BC3-9CA0-382E6C0A0BF4}" srcOrd="2" destOrd="0" parTransId="{ECB33208-F9D4-4E98-955E-E2FA65DAA00D}" sibTransId="{F21B1773-E000-48B5-813A-90438FAB6F54}"/>
    <dgm:cxn modelId="{0FFEA760-8BA6-4DE2-B23B-C4DD0426FD19}" srcId="{6C685067-E905-46BD-901B-6B90955F9638}" destId="{82C0BAEE-083D-494F-B1F7-7F7BFB4A6194}" srcOrd="4" destOrd="0" parTransId="{994F6EAF-D6E9-4D2D-A627-4053BE43FB3B}" sibTransId="{6EA9D24C-15CD-43BE-BCA4-EFF8F486C617}"/>
    <dgm:cxn modelId="{8929C347-A8D9-4494-9F61-5CC1203ED25D}" srcId="{6C685067-E905-46BD-901B-6B90955F9638}" destId="{DD07B98B-E243-4040-BD50-3E5ACD32C5E3}" srcOrd="3" destOrd="0" parTransId="{D0D41C42-D946-44B6-8C7B-B802D6186482}" sibTransId="{349DD87C-06F0-4592-9D80-885F4804EEAD}"/>
    <dgm:cxn modelId="{895E6248-D83D-415A-976E-722BAEA03FCD}" srcId="{6C685067-E905-46BD-901B-6B90955F9638}" destId="{C3B642E9-5636-4068-91EF-5CBBAB15170B}" srcOrd="5" destOrd="0" parTransId="{3D8FFB8D-723C-4AB8-978A-5243DD3075D1}" sibTransId="{61521F37-FE43-4E9E-84DF-8F6919FA93E4}"/>
    <dgm:cxn modelId="{5CCEA44D-6156-4F41-900F-80C4C74AD851}" type="presOf" srcId="{C3B642E9-5636-4068-91EF-5CBBAB15170B}" destId="{16290A1A-33C5-44CB-9957-2EACA0F6AEF6}" srcOrd="0" destOrd="5" presId="urn:microsoft.com/office/officeart/2005/8/layout/vList5"/>
    <dgm:cxn modelId="{B9B7AD74-82D8-4252-8E22-E2A22C4A2B54}" type="presOf" srcId="{8421F229-605A-4C35-B3C9-C8863D5B3F27}" destId="{E97FB562-84F9-425B-9FD8-4AE5353EEE0D}" srcOrd="0" destOrd="0" presId="urn:microsoft.com/office/officeart/2005/8/layout/vList5"/>
    <dgm:cxn modelId="{254949A6-5BDB-4FA2-9224-93B44CAB7E3D}" srcId="{6C685067-E905-46BD-901B-6B90955F9638}" destId="{ED859963-90B9-42CD-9CD9-7F708181EAE2}" srcOrd="1" destOrd="0" parTransId="{B7FA3355-7C26-4213-98E9-62DD7085689B}" sibTransId="{9ACEC64E-E34F-43B9-A92D-0D19CFA4A5D2}"/>
    <dgm:cxn modelId="{989A6BA6-8102-44CE-B940-1F53EE5F6EF6}" type="presOf" srcId="{39538D55-CAA2-4CEA-B6DC-5384AD975DD5}" destId="{16290A1A-33C5-44CB-9957-2EACA0F6AEF6}" srcOrd="0" destOrd="0" presId="urn:microsoft.com/office/officeart/2005/8/layout/vList5"/>
    <dgm:cxn modelId="{FA84FAAF-501F-434A-908F-DEF00DFB6148}" srcId="{8421F229-605A-4C35-B3C9-C8863D5B3F27}" destId="{6C685067-E905-46BD-901B-6B90955F9638}" srcOrd="0" destOrd="0" parTransId="{0623ED8B-AF39-4CF1-B057-B6D2270AEF4B}" sibTransId="{83D89560-3638-4A48-94DA-632BEB6490E5}"/>
    <dgm:cxn modelId="{ED2B62BF-4059-40CC-980B-56EDFF4688F1}" type="presOf" srcId="{DD07B98B-E243-4040-BD50-3E5ACD32C5E3}" destId="{16290A1A-33C5-44CB-9957-2EACA0F6AEF6}" srcOrd="0" destOrd="3" presId="urn:microsoft.com/office/officeart/2005/8/layout/vList5"/>
    <dgm:cxn modelId="{7E7DEFC9-F674-4AFF-A171-BE4A5F4EC213}" srcId="{6C685067-E905-46BD-901B-6B90955F9638}" destId="{39538D55-CAA2-4CEA-B6DC-5384AD975DD5}" srcOrd="0" destOrd="0" parTransId="{CCBFED53-C567-48AF-AE93-B070290D44F3}" sibTransId="{21FB878A-D313-4201-A9AA-F247DDEF13F2}"/>
    <dgm:cxn modelId="{A61322D8-F662-44DF-8106-E58FF7DDE702}" type="presOf" srcId="{CBB6DBED-8A1B-4BFF-8843-42F4E839DCF4}" destId="{16290A1A-33C5-44CB-9957-2EACA0F6AEF6}" srcOrd="0" destOrd="6" presId="urn:microsoft.com/office/officeart/2005/8/layout/vList5"/>
    <dgm:cxn modelId="{E4D9DBF1-5AAC-45BB-9322-EB57F9B2C972}" type="presOf" srcId="{ED859963-90B9-42CD-9CD9-7F708181EAE2}" destId="{16290A1A-33C5-44CB-9957-2EACA0F6AEF6}" srcOrd="0" destOrd="1" presId="urn:microsoft.com/office/officeart/2005/8/layout/vList5"/>
    <dgm:cxn modelId="{1D9EA7F2-D7B1-4418-AE0D-EEC54F505794}" type="presOf" srcId="{82C0BAEE-083D-494F-B1F7-7F7BFB4A6194}" destId="{16290A1A-33C5-44CB-9957-2EACA0F6AEF6}" srcOrd="0" destOrd="4" presId="urn:microsoft.com/office/officeart/2005/8/layout/vList5"/>
    <dgm:cxn modelId="{26EE43AC-A42B-40AB-BFC4-697351308048}" type="presParOf" srcId="{E97FB562-84F9-425B-9FD8-4AE5353EEE0D}" destId="{C18751DC-68A3-4789-9DC6-195B3529A6E0}" srcOrd="0" destOrd="0" presId="urn:microsoft.com/office/officeart/2005/8/layout/vList5"/>
    <dgm:cxn modelId="{7CC42BE3-4DAB-4029-8CA3-0308E61B20AB}" type="presParOf" srcId="{C18751DC-68A3-4789-9DC6-195B3529A6E0}" destId="{16956C0F-1ABD-4605-A94B-CE2AEF14B147}" srcOrd="0" destOrd="0" presId="urn:microsoft.com/office/officeart/2005/8/layout/vList5"/>
    <dgm:cxn modelId="{87A25DA2-D25F-4BF5-B42D-FD9362929046}" type="presParOf" srcId="{C18751DC-68A3-4789-9DC6-195B3529A6E0}" destId="{16290A1A-33C5-44CB-9957-2EACA0F6AEF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8ABA701-FBE0-45D3-84BC-A117644C72D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059B570-D428-4807-9E5E-6282946023E9}">
      <dgm:prSet/>
      <dgm:spPr/>
      <dgm:t>
        <a:bodyPr/>
        <a:lstStyle/>
        <a:p>
          <a:pPr rtl="0"/>
          <a:r>
            <a:rPr lang="en-US" b="1" dirty="0"/>
            <a:t>Related to:</a:t>
          </a:r>
          <a:endParaRPr lang="en-US" dirty="0"/>
        </a:p>
      </dgm:t>
    </dgm:pt>
    <dgm:pt modelId="{838CBEE6-802A-4930-B894-FDBEB4AB54C8}" type="parTrans" cxnId="{69DA5445-77B4-42F6-ADEA-651D815EC262}">
      <dgm:prSet/>
      <dgm:spPr/>
      <dgm:t>
        <a:bodyPr/>
        <a:lstStyle/>
        <a:p>
          <a:endParaRPr lang="en-US"/>
        </a:p>
      </dgm:t>
    </dgm:pt>
    <dgm:pt modelId="{9B261702-F08A-4918-8A8F-B45E8876B2C2}" type="sibTrans" cxnId="{69DA5445-77B4-42F6-ADEA-651D815EC262}">
      <dgm:prSet/>
      <dgm:spPr/>
      <dgm:t>
        <a:bodyPr/>
        <a:lstStyle/>
        <a:p>
          <a:endParaRPr lang="en-US"/>
        </a:p>
      </dgm:t>
    </dgm:pt>
    <dgm:pt modelId="{5B8414B4-2F6E-4496-85A3-F8D312460F28}">
      <dgm:prSet/>
      <dgm:spPr/>
      <dgm:t>
        <a:bodyPr/>
        <a:lstStyle/>
        <a:p>
          <a:pPr rtl="0"/>
          <a:r>
            <a:rPr lang="en-US" b="1" dirty="0"/>
            <a:t>Emotions</a:t>
          </a:r>
          <a:endParaRPr lang="en-US" dirty="0"/>
        </a:p>
      </dgm:t>
    </dgm:pt>
    <dgm:pt modelId="{66184290-5355-402D-AF8F-31FB18E8BC53}" type="parTrans" cxnId="{86ACFCAD-D058-4BE6-A417-39139527CC0D}">
      <dgm:prSet/>
      <dgm:spPr/>
      <dgm:t>
        <a:bodyPr/>
        <a:lstStyle/>
        <a:p>
          <a:endParaRPr lang="en-US"/>
        </a:p>
      </dgm:t>
    </dgm:pt>
    <dgm:pt modelId="{FC44F680-2A1E-46A8-92BD-813F7B321747}" type="sibTrans" cxnId="{86ACFCAD-D058-4BE6-A417-39139527CC0D}">
      <dgm:prSet/>
      <dgm:spPr/>
      <dgm:t>
        <a:bodyPr/>
        <a:lstStyle/>
        <a:p>
          <a:endParaRPr lang="en-US"/>
        </a:p>
      </dgm:t>
    </dgm:pt>
    <dgm:pt modelId="{6BDA62E7-82FE-426A-A3AC-8A08EBBA83B4}">
      <dgm:prSet/>
      <dgm:spPr/>
      <dgm:t>
        <a:bodyPr/>
        <a:lstStyle/>
        <a:p>
          <a:pPr rtl="0"/>
          <a:r>
            <a:rPr lang="en-US" b="1" dirty="0"/>
            <a:t>Happy</a:t>
          </a:r>
        </a:p>
      </dgm:t>
    </dgm:pt>
    <dgm:pt modelId="{1ECDC171-8588-41BC-88BB-310C0D66C1B5}" type="parTrans" cxnId="{350A6CF2-5007-43F8-8B00-77B1D3A88B49}">
      <dgm:prSet/>
      <dgm:spPr/>
      <dgm:t>
        <a:bodyPr/>
        <a:lstStyle/>
        <a:p>
          <a:endParaRPr lang="en-US"/>
        </a:p>
      </dgm:t>
    </dgm:pt>
    <dgm:pt modelId="{62381299-7D11-40BA-B9BE-F78814FC4A51}" type="sibTrans" cxnId="{350A6CF2-5007-43F8-8B00-77B1D3A88B49}">
      <dgm:prSet/>
      <dgm:spPr/>
      <dgm:t>
        <a:bodyPr/>
        <a:lstStyle/>
        <a:p>
          <a:endParaRPr lang="en-US"/>
        </a:p>
      </dgm:t>
    </dgm:pt>
    <dgm:pt modelId="{AF9A9B47-D980-4BAA-A9C4-6B2561DDD328}">
      <dgm:prSet/>
      <dgm:spPr/>
      <dgm:t>
        <a:bodyPr/>
        <a:lstStyle/>
        <a:p>
          <a:pPr rtl="0"/>
          <a:r>
            <a:rPr lang="en-US" b="1" dirty="0"/>
            <a:t>Sad</a:t>
          </a:r>
        </a:p>
      </dgm:t>
    </dgm:pt>
    <dgm:pt modelId="{1DA6DF82-B376-424B-A6FD-7A25A6A5300C}" type="parTrans" cxnId="{018DCC54-53B8-460F-B8C9-A7C622C68A9E}">
      <dgm:prSet/>
      <dgm:spPr/>
      <dgm:t>
        <a:bodyPr/>
        <a:lstStyle/>
        <a:p>
          <a:endParaRPr lang="en-US"/>
        </a:p>
      </dgm:t>
    </dgm:pt>
    <dgm:pt modelId="{2DC3B6E8-D0EE-4380-A89F-4922D3F38337}" type="sibTrans" cxnId="{018DCC54-53B8-460F-B8C9-A7C622C68A9E}">
      <dgm:prSet/>
      <dgm:spPr/>
      <dgm:t>
        <a:bodyPr/>
        <a:lstStyle/>
        <a:p>
          <a:endParaRPr lang="en-US"/>
        </a:p>
      </dgm:t>
    </dgm:pt>
    <dgm:pt modelId="{DADF328F-9A4F-4B28-9424-DA9B0204F646}">
      <dgm:prSet/>
      <dgm:spPr/>
      <dgm:t>
        <a:bodyPr/>
        <a:lstStyle/>
        <a:p>
          <a:pPr rtl="0"/>
          <a:r>
            <a:rPr lang="en-US" b="1" dirty="0"/>
            <a:t>Mad</a:t>
          </a:r>
        </a:p>
      </dgm:t>
    </dgm:pt>
    <dgm:pt modelId="{96C95245-4C5B-4EE2-8D81-11B7487AA3AD}" type="parTrans" cxnId="{EAB90FB9-A26C-4CD1-8110-5799ACC7F511}">
      <dgm:prSet/>
      <dgm:spPr/>
      <dgm:t>
        <a:bodyPr/>
        <a:lstStyle/>
        <a:p>
          <a:endParaRPr lang="en-US"/>
        </a:p>
      </dgm:t>
    </dgm:pt>
    <dgm:pt modelId="{56AD2B59-24E7-4B8E-B7BA-8D7650CC019D}" type="sibTrans" cxnId="{EAB90FB9-A26C-4CD1-8110-5799ACC7F511}">
      <dgm:prSet/>
      <dgm:spPr/>
      <dgm:t>
        <a:bodyPr/>
        <a:lstStyle/>
        <a:p>
          <a:endParaRPr lang="en-US"/>
        </a:p>
      </dgm:t>
    </dgm:pt>
    <dgm:pt modelId="{EA544D8B-DCCD-4781-98A9-68A72F9CB854}">
      <dgm:prSet/>
      <dgm:spPr/>
      <dgm:t>
        <a:bodyPr/>
        <a:lstStyle/>
        <a:p>
          <a:pPr rtl="0"/>
          <a:r>
            <a:rPr lang="en-US" b="1" dirty="0"/>
            <a:t>Bored</a:t>
          </a:r>
        </a:p>
      </dgm:t>
    </dgm:pt>
    <dgm:pt modelId="{FACFE321-F8EA-4678-BDE2-F81C8A53975C}" type="parTrans" cxnId="{22754D82-CF85-40BA-A756-6BFF5CDD83D9}">
      <dgm:prSet/>
      <dgm:spPr/>
      <dgm:t>
        <a:bodyPr/>
        <a:lstStyle/>
        <a:p>
          <a:endParaRPr lang="en-US"/>
        </a:p>
      </dgm:t>
    </dgm:pt>
    <dgm:pt modelId="{2B9CBC66-BD98-4ED6-891B-7DA0C95E6FB8}" type="sibTrans" cxnId="{22754D82-CF85-40BA-A756-6BFF5CDD83D9}">
      <dgm:prSet/>
      <dgm:spPr/>
      <dgm:t>
        <a:bodyPr/>
        <a:lstStyle/>
        <a:p>
          <a:endParaRPr lang="en-US"/>
        </a:p>
      </dgm:t>
    </dgm:pt>
    <dgm:pt modelId="{98244B1A-DD08-45DF-A04A-776DC83AC877}">
      <dgm:prSet/>
      <dgm:spPr/>
      <dgm:t>
        <a:bodyPr/>
        <a:lstStyle/>
        <a:p>
          <a:pPr rtl="0"/>
          <a:r>
            <a:rPr lang="en-US" b="1" dirty="0"/>
            <a:t>Reaching a goal</a:t>
          </a:r>
        </a:p>
      </dgm:t>
    </dgm:pt>
    <dgm:pt modelId="{C0645CBF-5E6F-4F0B-BD1E-64B6BCE625A5}" type="parTrans" cxnId="{ECA50410-2386-4607-91C2-E5ED591A2E56}">
      <dgm:prSet/>
      <dgm:spPr/>
      <dgm:t>
        <a:bodyPr/>
        <a:lstStyle/>
        <a:p>
          <a:endParaRPr lang="en-US"/>
        </a:p>
      </dgm:t>
    </dgm:pt>
    <dgm:pt modelId="{10B64AC0-9F8C-42C8-B085-1A839EA33191}" type="sibTrans" cxnId="{ECA50410-2386-4607-91C2-E5ED591A2E56}">
      <dgm:prSet/>
      <dgm:spPr/>
      <dgm:t>
        <a:bodyPr/>
        <a:lstStyle/>
        <a:p>
          <a:endParaRPr lang="en-US"/>
        </a:p>
      </dgm:t>
    </dgm:pt>
    <dgm:pt modelId="{3CFE3DAB-89DA-40A6-BDDB-26F86FDAF6FE}" type="pres">
      <dgm:prSet presAssocID="{08ABA701-FBE0-45D3-84BC-A117644C72D3}" presName="Name0" presStyleCnt="0">
        <dgm:presLayoutVars>
          <dgm:dir/>
          <dgm:animLvl val="lvl"/>
          <dgm:resizeHandles val="exact"/>
        </dgm:presLayoutVars>
      </dgm:prSet>
      <dgm:spPr/>
    </dgm:pt>
    <dgm:pt modelId="{4F0C648C-70CF-41B1-A119-1FC7E18A806B}" type="pres">
      <dgm:prSet presAssocID="{D059B570-D428-4807-9E5E-6282946023E9}" presName="linNode" presStyleCnt="0"/>
      <dgm:spPr/>
    </dgm:pt>
    <dgm:pt modelId="{76F4C7DC-76B0-4CA7-9878-023452465C55}" type="pres">
      <dgm:prSet presAssocID="{D059B570-D428-4807-9E5E-6282946023E9}" presName="parentText" presStyleLbl="node1" presStyleIdx="0" presStyleCnt="1" custLinFactNeighborX="-477">
        <dgm:presLayoutVars>
          <dgm:chMax val="1"/>
          <dgm:bulletEnabled val="1"/>
        </dgm:presLayoutVars>
      </dgm:prSet>
      <dgm:spPr/>
    </dgm:pt>
    <dgm:pt modelId="{1FE18CCF-6567-4B7E-8FE3-6945950D4D07}" type="pres">
      <dgm:prSet presAssocID="{D059B570-D428-4807-9E5E-6282946023E9}" presName="descendantText" presStyleLbl="alignAccFollowNode1" presStyleIdx="0" presStyleCnt="1">
        <dgm:presLayoutVars>
          <dgm:bulletEnabled val="1"/>
        </dgm:presLayoutVars>
      </dgm:prSet>
      <dgm:spPr/>
    </dgm:pt>
  </dgm:ptLst>
  <dgm:cxnLst>
    <dgm:cxn modelId="{B337A707-A5A0-41F6-9D7F-57404463DB93}" type="presOf" srcId="{DADF328F-9A4F-4B28-9424-DA9B0204F646}" destId="{1FE18CCF-6567-4B7E-8FE3-6945950D4D07}" srcOrd="0" destOrd="3" presId="urn:microsoft.com/office/officeart/2005/8/layout/vList5"/>
    <dgm:cxn modelId="{ECA50410-2386-4607-91C2-E5ED591A2E56}" srcId="{D059B570-D428-4807-9E5E-6282946023E9}" destId="{98244B1A-DD08-45DF-A04A-776DC83AC877}" srcOrd="1" destOrd="0" parTransId="{C0645CBF-5E6F-4F0B-BD1E-64B6BCE625A5}" sibTransId="{10B64AC0-9F8C-42C8-B085-1A839EA33191}"/>
    <dgm:cxn modelId="{9CBD5021-C8F2-430B-9411-96A80D5A07DE}" type="presOf" srcId="{5B8414B4-2F6E-4496-85A3-F8D312460F28}" destId="{1FE18CCF-6567-4B7E-8FE3-6945950D4D07}" srcOrd="0" destOrd="0" presId="urn:microsoft.com/office/officeart/2005/8/layout/vList5"/>
    <dgm:cxn modelId="{AC35A962-C104-42DD-8A49-55A2F38E1F45}" type="presOf" srcId="{D059B570-D428-4807-9E5E-6282946023E9}" destId="{76F4C7DC-76B0-4CA7-9878-023452465C55}" srcOrd="0" destOrd="0" presId="urn:microsoft.com/office/officeart/2005/8/layout/vList5"/>
    <dgm:cxn modelId="{69DA5445-77B4-42F6-ADEA-651D815EC262}" srcId="{08ABA701-FBE0-45D3-84BC-A117644C72D3}" destId="{D059B570-D428-4807-9E5E-6282946023E9}" srcOrd="0" destOrd="0" parTransId="{838CBEE6-802A-4930-B894-FDBEB4AB54C8}" sibTransId="{9B261702-F08A-4918-8A8F-B45E8876B2C2}"/>
    <dgm:cxn modelId="{A4103146-C102-459F-93D4-00D7D1209398}" type="presOf" srcId="{AF9A9B47-D980-4BAA-A9C4-6B2561DDD328}" destId="{1FE18CCF-6567-4B7E-8FE3-6945950D4D07}" srcOrd="0" destOrd="2" presId="urn:microsoft.com/office/officeart/2005/8/layout/vList5"/>
    <dgm:cxn modelId="{018DCC54-53B8-460F-B8C9-A7C622C68A9E}" srcId="{5B8414B4-2F6E-4496-85A3-F8D312460F28}" destId="{AF9A9B47-D980-4BAA-A9C4-6B2561DDD328}" srcOrd="1" destOrd="0" parTransId="{1DA6DF82-B376-424B-A6FD-7A25A6A5300C}" sibTransId="{2DC3B6E8-D0EE-4380-A89F-4922D3F38337}"/>
    <dgm:cxn modelId="{15072C7E-A28F-49D6-A13F-D838B48FAD43}" type="presOf" srcId="{08ABA701-FBE0-45D3-84BC-A117644C72D3}" destId="{3CFE3DAB-89DA-40A6-BDDB-26F86FDAF6FE}" srcOrd="0" destOrd="0" presId="urn:microsoft.com/office/officeart/2005/8/layout/vList5"/>
    <dgm:cxn modelId="{22754D82-CF85-40BA-A756-6BFF5CDD83D9}" srcId="{5B8414B4-2F6E-4496-85A3-F8D312460F28}" destId="{EA544D8B-DCCD-4781-98A9-68A72F9CB854}" srcOrd="3" destOrd="0" parTransId="{FACFE321-F8EA-4678-BDE2-F81C8A53975C}" sibTransId="{2B9CBC66-BD98-4ED6-891B-7DA0C95E6FB8}"/>
    <dgm:cxn modelId="{A162BE8C-5FC7-498C-9A18-9D05F1A515E5}" type="presOf" srcId="{98244B1A-DD08-45DF-A04A-776DC83AC877}" destId="{1FE18CCF-6567-4B7E-8FE3-6945950D4D07}" srcOrd="0" destOrd="5" presId="urn:microsoft.com/office/officeart/2005/8/layout/vList5"/>
    <dgm:cxn modelId="{08B7A594-8716-4CD2-84F8-AC3F19713CC2}" type="presOf" srcId="{6BDA62E7-82FE-426A-A3AC-8A08EBBA83B4}" destId="{1FE18CCF-6567-4B7E-8FE3-6945950D4D07}" srcOrd="0" destOrd="1" presId="urn:microsoft.com/office/officeart/2005/8/layout/vList5"/>
    <dgm:cxn modelId="{5FAA3F9F-6F67-476B-A1B6-9D8CFD3FDF3D}" type="presOf" srcId="{EA544D8B-DCCD-4781-98A9-68A72F9CB854}" destId="{1FE18CCF-6567-4B7E-8FE3-6945950D4D07}" srcOrd="0" destOrd="4" presId="urn:microsoft.com/office/officeart/2005/8/layout/vList5"/>
    <dgm:cxn modelId="{86ACFCAD-D058-4BE6-A417-39139527CC0D}" srcId="{D059B570-D428-4807-9E5E-6282946023E9}" destId="{5B8414B4-2F6E-4496-85A3-F8D312460F28}" srcOrd="0" destOrd="0" parTransId="{66184290-5355-402D-AF8F-31FB18E8BC53}" sibTransId="{FC44F680-2A1E-46A8-92BD-813F7B321747}"/>
    <dgm:cxn modelId="{EAB90FB9-A26C-4CD1-8110-5799ACC7F511}" srcId="{5B8414B4-2F6E-4496-85A3-F8D312460F28}" destId="{DADF328F-9A4F-4B28-9424-DA9B0204F646}" srcOrd="2" destOrd="0" parTransId="{96C95245-4C5B-4EE2-8D81-11B7487AA3AD}" sibTransId="{56AD2B59-24E7-4B8E-B7BA-8D7650CC019D}"/>
    <dgm:cxn modelId="{350A6CF2-5007-43F8-8B00-77B1D3A88B49}" srcId="{5B8414B4-2F6E-4496-85A3-F8D312460F28}" destId="{6BDA62E7-82FE-426A-A3AC-8A08EBBA83B4}" srcOrd="0" destOrd="0" parTransId="{1ECDC171-8588-41BC-88BB-310C0D66C1B5}" sibTransId="{62381299-7D11-40BA-B9BE-F78814FC4A51}"/>
    <dgm:cxn modelId="{098D2BC4-C5A2-4A9A-A408-3585767E63D8}" type="presParOf" srcId="{3CFE3DAB-89DA-40A6-BDDB-26F86FDAF6FE}" destId="{4F0C648C-70CF-41B1-A119-1FC7E18A806B}" srcOrd="0" destOrd="0" presId="urn:microsoft.com/office/officeart/2005/8/layout/vList5"/>
    <dgm:cxn modelId="{34D37F30-280B-4C80-8EA9-88355E70E26C}" type="presParOf" srcId="{4F0C648C-70CF-41B1-A119-1FC7E18A806B}" destId="{76F4C7DC-76B0-4CA7-9878-023452465C55}" srcOrd="0" destOrd="0" presId="urn:microsoft.com/office/officeart/2005/8/layout/vList5"/>
    <dgm:cxn modelId="{683D7509-161B-42AF-A07D-A9D668001050}" type="presParOf" srcId="{4F0C648C-70CF-41B1-A119-1FC7E18A806B}" destId="{1FE18CCF-6567-4B7E-8FE3-6945950D4D0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6D5A60D-D288-40B9-B1A2-4400B635B1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9C05A376-2FE3-4E5C-A1D2-09BBD939B420}">
      <dgm:prSet custT="1"/>
      <dgm:spPr/>
      <dgm:t>
        <a:bodyPr/>
        <a:lstStyle/>
        <a:p>
          <a:pPr algn="ctr"/>
          <a:r>
            <a:rPr lang="en-US" sz="2800" b="1" dirty="0">
              <a:solidFill>
                <a:schemeClr val="tx1"/>
              </a:solidFill>
            </a:rPr>
            <a:t>New </a:t>
          </a:r>
        </a:p>
        <a:p>
          <a:pPr algn="ctr"/>
          <a:r>
            <a:rPr lang="en-US" sz="2800" b="1" dirty="0">
              <a:solidFill>
                <a:schemeClr val="tx1"/>
              </a:solidFill>
            </a:rPr>
            <a:t>Behavior</a:t>
          </a:r>
          <a:endParaRPr lang="en-CA" sz="2800" b="1" dirty="0">
            <a:solidFill>
              <a:schemeClr val="tx1"/>
            </a:solidFill>
          </a:endParaRPr>
        </a:p>
      </dgm:t>
    </dgm:pt>
    <dgm:pt modelId="{9E829F03-3EC3-4D15-B904-CE191C1EA6F9}" type="parTrans" cxnId="{B4129E6D-3697-4CD4-B93A-32145A40309B}">
      <dgm:prSet/>
      <dgm:spPr/>
      <dgm:t>
        <a:bodyPr/>
        <a:lstStyle/>
        <a:p>
          <a:pPr algn="ctr"/>
          <a:endParaRPr lang="en-CA"/>
        </a:p>
      </dgm:t>
    </dgm:pt>
    <dgm:pt modelId="{0632A61B-E116-49BE-83C5-F1F4D252F3A2}" type="sibTrans" cxnId="{B4129E6D-3697-4CD4-B93A-32145A40309B}">
      <dgm:prSet/>
      <dgm:spPr/>
      <dgm:t>
        <a:bodyPr/>
        <a:lstStyle/>
        <a:p>
          <a:pPr algn="ctr"/>
          <a:endParaRPr lang="en-CA"/>
        </a:p>
      </dgm:t>
    </dgm:pt>
    <dgm:pt modelId="{14A267BE-C5DE-4C75-B4F6-83B082727B10}" type="pres">
      <dgm:prSet presAssocID="{F6D5A60D-D288-40B9-B1A2-4400B635B12A}" presName="linear" presStyleCnt="0">
        <dgm:presLayoutVars>
          <dgm:animLvl val="lvl"/>
          <dgm:resizeHandles val="exact"/>
        </dgm:presLayoutVars>
      </dgm:prSet>
      <dgm:spPr/>
    </dgm:pt>
    <dgm:pt modelId="{7C92CDBE-2557-41CD-AC57-6D20C8124B5A}" type="pres">
      <dgm:prSet presAssocID="{9C05A376-2FE3-4E5C-A1D2-09BBD939B420}" presName="parentText" presStyleLbl="node1" presStyleIdx="0" presStyleCnt="1" custScaleY="297710">
        <dgm:presLayoutVars>
          <dgm:chMax val="0"/>
          <dgm:bulletEnabled val="1"/>
        </dgm:presLayoutVars>
      </dgm:prSet>
      <dgm:spPr/>
    </dgm:pt>
  </dgm:ptLst>
  <dgm:cxnLst>
    <dgm:cxn modelId="{B4129E6D-3697-4CD4-B93A-32145A40309B}" srcId="{F6D5A60D-D288-40B9-B1A2-4400B635B12A}" destId="{9C05A376-2FE3-4E5C-A1D2-09BBD939B420}" srcOrd="0" destOrd="0" parTransId="{9E829F03-3EC3-4D15-B904-CE191C1EA6F9}" sibTransId="{0632A61B-E116-49BE-83C5-F1F4D252F3A2}"/>
    <dgm:cxn modelId="{F295F1B0-99EF-4989-90E3-00EE0D612098}" type="presOf" srcId="{F6D5A60D-D288-40B9-B1A2-4400B635B12A}" destId="{14A267BE-C5DE-4C75-B4F6-83B082727B10}" srcOrd="0" destOrd="0" presId="urn:microsoft.com/office/officeart/2005/8/layout/vList2"/>
    <dgm:cxn modelId="{4FDA53B7-BC0D-489F-96CA-2B6B7026A31B}" type="presOf" srcId="{9C05A376-2FE3-4E5C-A1D2-09BBD939B420}" destId="{7C92CDBE-2557-41CD-AC57-6D20C8124B5A}" srcOrd="0" destOrd="0" presId="urn:microsoft.com/office/officeart/2005/8/layout/vList2"/>
    <dgm:cxn modelId="{954DCB61-8EA6-490E-B212-2FDC9F08D306}" type="presParOf" srcId="{14A267BE-C5DE-4C75-B4F6-83B082727B10}" destId="{7C92CDBE-2557-41CD-AC57-6D20C8124B5A}"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C5703C5-A6CC-41DF-829C-437F037DE3D9}"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93697A63-9C9A-478D-9005-0F29D40086DA}">
      <dgm:prSet custT="1"/>
      <dgm:spPr/>
      <dgm:t>
        <a:bodyPr/>
        <a:lstStyle/>
        <a:p>
          <a:pPr rtl="0"/>
          <a:r>
            <a:rPr lang="en-US" sz="4000" b="1" dirty="0">
              <a:solidFill>
                <a:schemeClr val="tx1"/>
              </a:solidFill>
            </a:rPr>
            <a:t>Craving Tracking</a:t>
          </a:r>
          <a:endParaRPr lang="en-US" sz="4000" dirty="0">
            <a:solidFill>
              <a:schemeClr val="tx1"/>
            </a:solidFill>
          </a:endParaRPr>
        </a:p>
      </dgm:t>
    </dgm:pt>
    <dgm:pt modelId="{D0ED2DC7-56FA-4DAB-8273-2C1F86E1E1A0}" type="parTrans" cxnId="{9A7FD279-10C7-43BE-9D3F-D0BE7DAC1224}">
      <dgm:prSet/>
      <dgm:spPr/>
      <dgm:t>
        <a:bodyPr/>
        <a:lstStyle/>
        <a:p>
          <a:endParaRPr lang="en-US"/>
        </a:p>
      </dgm:t>
    </dgm:pt>
    <dgm:pt modelId="{C5ADB813-6679-42B8-B63F-1225A728F129}" type="sibTrans" cxnId="{9A7FD279-10C7-43BE-9D3F-D0BE7DAC1224}">
      <dgm:prSet/>
      <dgm:spPr/>
      <dgm:t>
        <a:bodyPr/>
        <a:lstStyle/>
        <a:p>
          <a:endParaRPr lang="en-US"/>
        </a:p>
      </dgm:t>
    </dgm:pt>
    <dgm:pt modelId="{DF4486C7-BECA-4140-8B07-74F0858533FE}">
      <dgm:prSet custT="1"/>
      <dgm:spPr/>
      <dgm:t>
        <a:bodyPr/>
        <a:lstStyle/>
        <a:p>
          <a:pPr algn="ctr" rtl="0">
            <a:buNone/>
          </a:pPr>
          <a:r>
            <a:rPr lang="en-US" sz="4800" b="1" dirty="0"/>
            <a:t>8 Ways to</a:t>
          </a:r>
          <a:endParaRPr lang="en-US" sz="4800" dirty="0"/>
        </a:p>
      </dgm:t>
    </dgm:pt>
    <dgm:pt modelId="{4A4258E5-70E8-445E-B95A-F53CF22AADB9}" type="sibTrans" cxnId="{5DE22592-B939-4787-B0E1-F62029BA2D8F}">
      <dgm:prSet/>
      <dgm:spPr/>
      <dgm:t>
        <a:bodyPr/>
        <a:lstStyle/>
        <a:p>
          <a:endParaRPr lang="en-CA"/>
        </a:p>
      </dgm:t>
    </dgm:pt>
    <dgm:pt modelId="{8437B3B1-59A1-44BF-81E8-9B08B007831D}" type="parTrans" cxnId="{5DE22592-B939-4787-B0E1-F62029BA2D8F}">
      <dgm:prSet/>
      <dgm:spPr/>
      <dgm:t>
        <a:bodyPr/>
        <a:lstStyle/>
        <a:p>
          <a:endParaRPr lang="en-CA"/>
        </a:p>
      </dgm:t>
    </dgm:pt>
    <dgm:pt modelId="{38AD272A-3955-4295-A1C1-2D4452F7540A}">
      <dgm:prSet custT="1"/>
      <dgm:spPr/>
      <dgm:t>
        <a:bodyPr/>
        <a:lstStyle/>
        <a:p>
          <a:pPr algn="ctr" rtl="0">
            <a:buNone/>
          </a:pPr>
          <a:r>
            <a:rPr lang="en-US" sz="4800" b="1" dirty="0"/>
            <a:t>Manage Your Cravings</a:t>
          </a:r>
          <a:endParaRPr lang="en-US" sz="4800" dirty="0"/>
        </a:p>
      </dgm:t>
    </dgm:pt>
    <dgm:pt modelId="{90104DD5-3333-4D46-82BD-BFAA4468C3F7}" type="parTrans" cxnId="{E7A32DCB-FBF8-44EB-B9DA-D0AD8A79414E}">
      <dgm:prSet/>
      <dgm:spPr/>
    </dgm:pt>
    <dgm:pt modelId="{72D69A60-B888-46B4-87D5-D5454A0EECA5}" type="sibTrans" cxnId="{E7A32DCB-FBF8-44EB-B9DA-D0AD8A79414E}">
      <dgm:prSet/>
      <dgm:spPr/>
    </dgm:pt>
    <dgm:pt modelId="{32391F69-3BAB-4F88-83E4-9E43FE03E643}" type="pres">
      <dgm:prSet presAssocID="{8C5703C5-A6CC-41DF-829C-437F037DE3D9}" presName="diagram" presStyleCnt="0">
        <dgm:presLayoutVars>
          <dgm:dir/>
          <dgm:animLvl val="lvl"/>
          <dgm:resizeHandles val="exact"/>
        </dgm:presLayoutVars>
      </dgm:prSet>
      <dgm:spPr/>
    </dgm:pt>
    <dgm:pt modelId="{16748272-4A63-4CE7-8BF1-B98386FDEE27}" type="pres">
      <dgm:prSet presAssocID="{93697A63-9C9A-478D-9005-0F29D40086DA}" presName="compNode" presStyleCnt="0"/>
      <dgm:spPr/>
    </dgm:pt>
    <dgm:pt modelId="{6739485E-E8BB-474F-97C6-17E5FF37D358}" type="pres">
      <dgm:prSet presAssocID="{93697A63-9C9A-478D-9005-0F29D40086DA}" presName="childRect" presStyleLbl="bgAcc1" presStyleIdx="0" presStyleCnt="1" custScaleX="143020" custLinFactNeighborX="-60" custLinFactNeighborY="-31763">
        <dgm:presLayoutVars>
          <dgm:bulletEnabled val="1"/>
        </dgm:presLayoutVars>
      </dgm:prSet>
      <dgm:spPr/>
    </dgm:pt>
    <dgm:pt modelId="{27DE08A3-90D5-4CA0-BAD8-20CC85BEFD1F}" type="pres">
      <dgm:prSet presAssocID="{93697A63-9C9A-478D-9005-0F29D40086DA}" presName="parentText" presStyleLbl="node1" presStyleIdx="0" presStyleCnt="0">
        <dgm:presLayoutVars>
          <dgm:chMax val="0"/>
          <dgm:bulletEnabled val="1"/>
        </dgm:presLayoutVars>
      </dgm:prSet>
      <dgm:spPr/>
    </dgm:pt>
    <dgm:pt modelId="{B3AAA165-DD57-44ED-B25B-80DA90A24B23}" type="pres">
      <dgm:prSet presAssocID="{93697A63-9C9A-478D-9005-0F29D40086DA}" presName="parentRect" presStyleLbl="alignNode1" presStyleIdx="0" presStyleCnt="1" custScaleX="143020"/>
      <dgm:spPr/>
    </dgm:pt>
    <dgm:pt modelId="{59B25DF6-0000-4D7F-A595-337017D3310B}" type="pres">
      <dgm:prSet presAssocID="{93697A63-9C9A-478D-9005-0F29D40086DA}" presName="adorn" presStyleLbl="fgAccFollowNode1" presStyleIdx="0" presStyleCnt="1" custFlipHor="1" custScaleX="37391" custScaleY="5827" custLinFactNeighborX="37710" custLinFactNeighborY="39909"/>
      <dgm:spPr/>
    </dgm:pt>
  </dgm:ptLst>
  <dgm:cxnLst>
    <dgm:cxn modelId="{15D9C03B-3DE1-4419-BA87-C05DC6F53BE2}" type="presOf" srcId="{93697A63-9C9A-478D-9005-0F29D40086DA}" destId="{27DE08A3-90D5-4CA0-BAD8-20CC85BEFD1F}" srcOrd="0" destOrd="0" presId="urn:microsoft.com/office/officeart/2005/8/layout/bList2"/>
    <dgm:cxn modelId="{9A7FD279-10C7-43BE-9D3F-D0BE7DAC1224}" srcId="{8C5703C5-A6CC-41DF-829C-437F037DE3D9}" destId="{93697A63-9C9A-478D-9005-0F29D40086DA}" srcOrd="0" destOrd="0" parTransId="{D0ED2DC7-56FA-4DAB-8273-2C1F86E1E1A0}" sibTransId="{C5ADB813-6679-42B8-B63F-1225A728F129}"/>
    <dgm:cxn modelId="{E9BE517E-8011-4963-8C6D-25B00F74E8E0}" type="presOf" srcId="{93697A63-9C9A-478D-9005-0F29D40086DA}" destId="{B3AAA165-DD57-44ED-B25B-80DA90A24B23}" srcOrd="1" destOrd="0" presId="urn:microsoft.com/office/officeart/2005/8/layout/bList2"/>
    <dgm:cxn modelId="{DB247188-0FAF-40D6-98EA-7F832E0FD060}" type="presOf" srcId="{38AD272A-3955-4295-A1C1-2D4452F7540A}" destId="{6739485E-E8BB-474F-97C6-17E5FF37D358}" srcOrd="0" destOrd="1" presId="urn:microsoft.com/office/officeart/2005/8/layout/bList2"/>
    <dgm:cxn modelId="{5DE22592-B939-4787-B0E1-F62029BA2D8F}" srcId="{93697A63-9C9A-478D-9005-0F29D40086DA}" destId="{DF4486C7-BECA-4140-8B07-74F0858533FE}" srcOrd="0" destOrd="0" parTransId="{8437B3B1-59A1-44BF-81E8-9B08B007831D}" sibTransId="{4A4258E5-70E8-445E-B95A-F53CF22AADB9}"/>
    <dgm:cxn modelId="{F5919CB2-94E9-454E-88EE-A1E47B351F6C}" type="presOf" srcId="{8C5703C5-A6CC-41DF-829C-437F037DE3D9}" destId="{32391F69-3BAB-4F88-83E4-9E43FE03E643}" srcOrd="0" destOrd="0" presId="urn:microsoft.com/office/officeart/2005/8/layout/bList2"/>
    <dgm:cxn modelId="{E7A32DCB-FBF8-44EB-B9DA-D0AD8A79414E}" srcId="{93697A63-9C9A-478D-9005-0F29D40086DA}" destId="{38AD272A-3955-4295-A1C1-2D4452F7540A}" srcOrd="1" destOrd="0" parTransId="{90104DD5-3333-4D46-82BD-BFAA4468C3F7}" sibTransId="{72D69A60-B888-46B4-87D5-D5454A0EECA5}"/>
    <dgm:cxn modelId="{738C74D4-B736-4CF5-AC03-54E262E41ECE}" type="presOf" srcId="{DF4486C7-BECA-4140-8B07-74F0858533FE}" destId="{6739485E-E8BB-474F-97C6-17E5FF37D358}" srcOrd="0" destOrd="0" presId="urn:microsoft.com/office/officeart/2005/8/layout/bList2"/>
    <dgm:cxn modelId="{FB364C58-E37A-47F5-9FD6-38BAF4B89724}" type="presParOf" srcId="{32391F69-3BAB-4F88-83E4-9E43FE03E643}" destId="{16748272-4A63-4CE7-8BF1-B98386FDEE27}" srcOrd="0" destOrd="0" presId="urn:microsoft.com/office/officeart/2005/8/layout/bList2"/>
    <dgm:cxn modelId="{CBB47651-5798-4A95-9167-9EA05A9E4E4C}" type="presParOf" srcId="{16748272-4A63-4CE7-8BF1-B98386FDEE27}" destId="{6739485E-E8BB-474F-97C6-17E5FF37D358}" srcOrd="0" destOrd="0" presId="urn:microsoft.com/office/officeart/2005/8/layout/bList2"/>
    <dgm:cxn modelId="{3524EDCC-717A-4EC8-83C5-CAB7249C9208}" type="presParOf" srcId="{16748272-4A63-4CE7-8BF1-B98386FDEE27}" destId="{27DE08A3-90D5-4CA0-BAD8-20CC85BEFD1F}" srcOrd="1" destOrd="0" presId="urn:microsoft.com/office/officeart/2005/8/layout/bList2"/>
    <dgm:cxn modelId="{F3C3F210-BB63-4C4F-BCAD-8C6EB3C72A14}" type="presParOf" srcId="{16748272-4A63-4CE7-8BF1-B98386FDEE27}" destId="{B3AAA165-DD57-44ED-B25B-80DA90A24B23}" srcOrd="2" destOrd="0" presId="urn:microsoft.com/office/officeart/2005/8/layout/bList2"/>
    <dgm:cxn modelId="{F2ACD05B-34B6-4F2D-A538-97D51F594EE7}" type="presParOf" srcId="{16748272-4A63-4CE7-8BF1-B98386FDEE27}" destId="{59B25DF6-0000-4D7F-A595-337017D3310B}"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9622DF-24F5-4829-B4A4-78C55328894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CA"/>
        </a:p>
      </dgm:t>
    </dgm:pt>
    <dgm:pt modelId="{FE781D10-45F0-4F74-83DB-87393997B87A}">
      <dgm:prSet/>
      <dgm:spPr/>
      <dgm:t>
        <a:bodyPr/>
        <a:lstStyle/>
        <a:p>
          <a:r>
            <a:rPr lang="en-US"/>
            <a:t>Better Skin integrity</a:t>
          </a:r>
          <a:endParaRPr lang="en-CA"/>
        </a:p>
      </dgm:t>
    </dgm:pt>
    <dgm:pt modelId="{6FE1D7D8-3B75-42A5-BE36-44BF74207F46}" type="parTrans" cxnId="{1E1905D6-2F1D-421B-A859-91EDB6008C4C}">
      <dgm:prSet/>
      <dgm:spPr/>
      <dgm:t>
        <a:bodyPr/>
        <a:lstStyle/>
        <a:p>
          <a:endParaRPr lang="en-CA"/>
        </a:p>
      </dgm:t>
    </dgm:pt>
    <dgm:pt modelId="{40B559A2-D0E8-420C-AEA8-13863117FD10}" type="sibTrans" cxnId="{1E1905D6-2F1D-421B-A859-91EDB6008C4C}">
      <dgm:prSet/>
      <dgm:spPr/>
      <dgm:t>
        <a:bodyPr/>
        <a:lstStyle/>
        <a:p>
          <a:endParaRPr lang="en-CA"/>
        </a:p>
      </dgm:t>
    </dgm:pt>
    <dgm:pt modelId="{7FF2BEE7-D273-4AC8-B0AF-26ACDCD30252}">
      <dgm:prSet/>
      <dgm:spPr/>
      <dgm:t>
        <a:bodyPr/>
        <a:lstStyle/>
        <a:p>
          <a:r>
            <a:rPr lang="en-US"/>
            <a:t>Less wrinkles</a:t>
          </a:r>
          <a:endParaRPr lang="en-CA"/>
        </a:p>
      </dgm:t>
    </dgm:pt>
    <dgm:pt modelId="{8683F5FE-558D-4525-9B55-47C233453C40}" type="parTrans" cxnId="{7AA017E9-F704-4ADB-A671-DF96A659F1E3}">
      <dgm:prSet/>
      <dgm:spPr/>
      <dgm:t>
        <a:bodyPr/>
        <a:lstStyle/>
        <a:p>
          <a:endParaRPr lang="en-CA"/>
        </a:p>
      </dgm:t>
    </dgm:pt>
    <dgm:pt modelId="{94F6EC7C-A5BF-4F16-A05F-E3D587482EB1}" type="sibTrans" cxnId="{7AA017E9-F704-4ADB-A671-DF96A659F1E3}">
      <dgm:prSet/>
      <dgm:spPr/>
      <dgm:t>
        <a:bodyPr/>
        <a:lstStyle/>
        <a:p>
          <a:endParaRPr lang="en-CA"/>
        </a:p>
      </dgm:t>
    </dgm:pt>
    <dgm:pt modelId="{8C7D27C0-8875-467E-AE8C-2D12F8359530}">
      <dgm:prSet/>
      <dgm:spPr/>
      <dgm:t>
        <a:bodyPr/>
        <a:lstStyle/>
        <a:p>
          <a:r>
            <a:rPr lang="en-US"/>
            <a:t>Less sagging </a:t>
          </a:r>
          <a:endParaRPr lang="en-CA"/>
        </a:p>
      </dgm:t>
    </dgm:pt>
    <dgm:pt modelId="{A80A28D6-6146-4DF6-923C-8D8DE97035FF}" type="parTrans" cxnId="{B2A60B76-C30F-40AF-B8A2-F6A8B7FB118D}">
      <dgm:prSet/>
      <dgm:spPr/>
      <dgm:t>
        <a:bodyPr/>
        <a:lstStyle/>
        <a:p>
          <a:endParaRPr lang="en-CA"/>
        </a:p>
      </dgm:t>
    </dgm:pt>
    <dgm:pt modelId="{1168F64D-0584-4762-85E6-D74D2A1CF897}" type="sibTrans" cxnId="{B2A60B76-C30F-40AF-B8A2-F6A8B7FB118D}">
      <dgm:prSet/>
      <dgm:spPr/>
      <dgm:t>
        <a:bodyPr/>
        <a:lstStyle/>
        <a:p>
          <a:endParaRPr lang="en-CA"/>
        </a:p>
      </dgm:t>
    </dgm:pt>
    <dgm:pt modelId="{855A8157-BA17-4925-A96A-BCBDB59176B4}">
      <dgm:prSet/>
      <dgm:spPr/>
      <dgm:t>
        <a:bodyPr/>
        <a:lstStyle/>
        <a:p>
          <a:r>
            <a:rPr lang="en-US"/>
            <a:t>Whiter teeth</a:t>
          </a:r>
          <a:endParaRPr lang="en-CA"/>
        </a:p>
      </dgm:t>
    </dgm:pt>
    <dgm:pt modelId="{46AB4EB6-4745-4472-9112-A510C8C25770}" type="parTrans" cxnId="{6069B4C3-2349-4F4C-834D-EF8B963881D3}">
      <dgm:prSet/>
      <dgm:spPr/>
      <dgm:t>
        <a:bodyPr/>
        <a:lstStyle/>
        <a:p>
          <a:endParaRPr lang="en-CA"/>
        </a:p>
      </dgm:t>
    </dgm:pt>
    <dgm:pt modelId="{CF49A7F6-F0D4-4DD3-A57F-4A8F8D996FD7}" type="sibTrans" cxnId="{6069B4C3-2349-4F4C-834D-EF8B963881D3}">
      <dgm:prSet/>
      <dgm:spPr/>
      <dgm:t>
        <a:bodyPr/>
        <a:lstStyle/>
        <a:p>
          <a:endParaRPr lang="en-CA"/>
        </a:p>
      </dgm:t>
    </dgm:pt>
    <dgm:pt modelId="{53F3E806-472D-4F98-8D52-BA94023EEC04}">
      <dgm:prSet/>
      <dgm:spPr/>
      <dgm:t>
        <a:bodyPr/>
        <a:lstStyle/>
        <a:p>
          <a:r>
            <a:rPr lang="en-US"/>
            <a:t>Less yellow</a:t>
          </a:r>
          <a:endParaRPr lang="en-CA"/>
        </a:p>
      </dgm:t>
    </dgm:pt>
    <dgm:pt modelId="{FF3CF742-5796-447C-9239-1ABC30F6D442}" type="parTrans" cxnId="{579EC6C8-501D-4F22-AFC9-E10E12F73657}">
      <dgm:prSet/>
      <dgm:spPr/>
      <dgm:t>
        <a:bodyPr/>
        <a:lstStyle/>
        <a:p>
          <a:endParaRPr lang="en-CA"/>
        </a:p>
      </dgm:t>
    </dgm:pt>
    <dgm:pt modelId="{12394FD9-A853-4E28-A32B-605F5FF35FB2}" type="sibTrans" cxnId="{579EC6C8-501D-4F22-AFC9-E10E12F73657}">
      <dgm:prSet/>
      <dgm:spPr/>
      <dgm:t>
        <a:bodyPr/>
        <a:lstStyle/>
        <a:p>
          <a:endParaRPr lang="en-CA"/>
        </a:p>
      </dgm:t>
    </dgm:pt>
    <dgm:pt modelId="{00D0E531-A715-42A2-A321-C58EDE1C34EA}">
      <dgm:prSet/>
      <dgm:spPr/>
      <dgm:t>
        <a:bodyPr/>
        <a:lstStyle/>
        <a:p>
          <a:r>
            <a:rPr lang="en-US"/>
            <a:t>Everything smells better</a:t>
          </a:r>
          <a:endParaRPr lang="en-CA"/>
        </a:p>
      </dgm:t>
    </dgm:pt>
    <dgm:pt modelId="{5489575F-FBCF-4CFA-B2D6-66531D530CC2}" type="parTrans" cxnId="{4A74011B-C2F6-4BBB-B93B-30F838079B5D}">
      <dgm:prSet/>
      <dgm:spPr/>
      <dgm:t>
        <a:bodyPr/>
        <a:lstStyle/>
        <a:p>
          <a:endParaRPr lang="en-CA"/>
        </a:p>
      </dgm:t>
    </dgm:pt>
    <dgm:pt modelId="{D5A43BE1-4E2D-4AE4-BF40-57D3167FA677}" type="sibTrans" cxnId="{4A74011B-C2F6-4BBB-B93B-30F838079B5D}">
      <dgm:prSet/>
      <dgm:spPr/>
      <dgm:t>
        <a:bodyPr/>
        <a:lstStyle/>
        <a:p>
          <a:endParaRPr lang="en-CA"/>
        </a:p>
      </dgm:t>
    </dgm:pt>
    <dgm:pt modelId="{22ADC894-58A3-4214-B411-F5BD6D62C2BA}">
      <dgm:prSet/>
      <dgm:spPr/>
      <dgm:t>
        <a:bodyPr/>
        <a:lstStyle/>
        <a:p>
          <a:r>
            <a:rPr lang="en-US"/>
            <a:t>Clothes, hair, breath, car, house, </a:t>
          </a:r>
          <a:endParaRPr lang="en-CA"/>
        </a:p>
      </dgm:t>
    </dgm:pt>
    <dgm:pt modelId="{150B9133-6B5C-4D2A-B14B-88221ED55FCB}" type="parTrans" cxnId="{5662F0AC-F6EA-40F2-A014-BC1D541E5AB0}">
      <dgm:prSet/>
      <dgm:spPr/>
      <dgm:t>
        <a:bodyPr/>
        <a:lstStyle/>
        <a:p>
          <a:endParaRPr lang="en-CA"/>
        </a:p>
      </dgm:t>
    </dgm:pt>
    <dgm:pt modelId="{F35B944A-4842-4B24-8853-367D7ECAD503}" type="sibTrans" cxnId="{5662F0AC-F6EA-40F2-A014-BC1D541E5AB0}">
      <dgm:prSet/>
      <dgm:spPr/>
      <dgm:t>
        <a:bodyPr/>
        <a:lstStyle/>
        <a:p>
          <a:endParaRPr lang="en-CA"/>
        </a:p>
      </dgm:t>
    </dgm:pt>
    <dgm:pt modelId="{B7F6576A-97B9-4DDF-9C7A-AA545B224D48}">
      <dgm:prSet/>
      <dgm:spPr/>
      <dgm:t>
        <a:bodyPr/>
        <a:lstStyle/>
        <a:p>
          <a:r>
            <a:rPr lang="en-US"/>
            <a:t>Longer life</a:t>
          </a:r>
          <a:endParaRPr lang="en-CA"/>
        </a:p>
      </dgm:t>
    </dgm:pt>
    <dgm:pt modelId="{03CAE6B2-FF55-4D57-8B8C-4054C103AB86}" type="parTrans" cxnId="{17F6F7CB-749C-4E02-A547-67AE293BD539}">
      <dgm:prSet/>
      <dgm:spPr/>
      <dgm:t>
        <a:bodyPr/>
        <a:lstStyle/>
        <a:p>
          <a:endParaRPr lang="en-CA"/>
        </a:p>
      </dgm:t>
    </dgm:pt>
    <dgm:pt modelId="{8957510E-1D94-447A-A504-C274B8FB1EFD}" type="sibTrans" cxnId="{17F6F7CB-749C-4E02-A547-67AE293BD539}">
      <dgm:prSet/>
      <dgm:spPr/>
      <dgm:t>
        <a:bodyPr/>
        <a:lstStyle/>
        <a:p>
          <a:endParaRPr lang="en-CA"/>
        </a:p>
      </dgm:t>
    </dgm:pt>
    <dgm:pt modelId="{F5D13FA7-3F68-43DA-85FB-A2A8A80C7F25}">
      <dgm:prSet/>
      <dgm:spPr/>
      <dgm:t>
        <a:bodyPr/>
        <a:lstStyle/>
        <a:p>
          <a:r>
            <a:rPr lang="en-US"/>
            <a:t>More money</a:t>
          </a:r>
          <a:endParaRPr lang="en-CA"/>
        </a:p>
      </dgm:t>
    </dgm:pt>
    <dgm:pt modelId="{11C9AA9A-703C-491A-8769-6B08847D15FA}" type="parTrans" cxnId="{C0A6BE00-84DE-4416-AD9B-36DAADD992B3}">
      <dgm:prSet/>
      <dgm:spPr/>
      <dgm:t>
        <a:bodyPr/>
        <a:lstStyle/>
        <a:p>
          <a:endParaRPr lang="en-CA"/>
        </a:p>
      </dgm:t>
    </dgm:pt>
    <dgm:pt modelId="{7D0F6E9B-C49F-4E19-8636-20BDC450C258}" type="sibTrans" cxnId="{C0A6BE00-84DE-4416-AD9B-36DAADD992B3}">
      <dgm:prSet/>
      <dgm:spPr/>
      <dgm:t>
        <a:bodyPr/>
        <a:lstStyle/>
        <a:p>
          <a:endParaRPr lang="en-CA"/>
        </a:p>
      </dgm:t>
    </dgm:pt>
    <dgm:pt modelId="{3EBEF71F-D50A-469E-8FAD-2FE95479BFBA}" type="pres">
      <dgm:prSet presAssocID="{089622DF-24F5-4829-B4A4-78C553288946}" presName="linear" presStyleCnt="0">
        <dgm:presLayoutVars>
          <dgm:animLvl val="lvl"/>
          <dgm:resizeHandles val="exact"/>
        </dgm:presLayoutVars>
      </dgm:prSet>
      <dgm:spPr/>
    </dgm:pt>
    <dgm:pt modelId="{14F9BEF5-B956-476F-A49A-2E192F8FF6B5}" type="pres">
      <dgm:prSet presAssocID="{FE781D10-45F0-4F74-83DB-87393997B87A}" presName="parentText" presStyleLbl="node1" presStyleIdx="0" presStyleCnt="5">
        <dgm:presLayoutVars>
          <dgm:chMax val="0"/>
          <dgm:bulletEnabled val="1"/>
        </dgm:presLayoutVars>
      </dgm:prSet>
      <dgm:spPr/>
    </dgm:pt>
    <dgm:pt modelId="{E6272F0E-3D5F-4237-8931-2F3FF40728F4}" type="pres">
      <dgm:prSet presAssocID="{FE781D10-45F0-4F74-83DB-87393997B87A}" presName="childText" presStyleLbl="revTx" presStyleIdx="0" presStyleCnt="3">
        <dgm:presLayoutVars>
          <dgm:bulletEnabled val="1"/>
        </dgm:presLayoutVars>
      </dgm:prSet>
      <dgm:spPr/>
    </dgm:pt>
    <dgm:pt modelId="{7C5324DA-B526-4372-AB0A-64A429B526CF}" type="pres">
      <dgm:prSet presAssocID="{855A8157-BA17-4925-A96A-BCBDB59176B4}" presName="parentText" presStyleLbl="node1" presStyleIdx="1" presStyleCnt="5">
        <dgm:presLayoutVars>
          <dgm:chMax val="0"/>
          <dgm:bulletEnabled val="1"/>
        </dgm:presLayoutVars>
      </dgm:prSet>
      <dgm:spPr/>
    </dgm:pt>
    <dgm:pt modelId="{F64DC08C-60B3-445E-870D-08F422EEEF40}" type="pres">
      <dgm:prSet presAssocID="{855A8157-BA17-4925-A96A-BCBDB59176B4}" presName="childText" presStyleLbl="revTx" presStyleIdx="1" presStyleCnt="3">
        <dgm:presLayoutVars>
          <dgm:bulletEnabled val="1"/>
        </dgm:presLayoutVars>
      </dgm:prSet>
      <dgm:spPr/>
    </dgm:pt>
    <dgm:pt modelId="{98CB20C6-ACF5-4E61-BED8-45E5EFA4AC35}" type="pres">
      <dgm:prSet presAssocID="{00D0E531-A715-42A2-A321-C58EDE1C34EA}" presName="parentText" presStyleLbl="node1" presStyleIdx="2" presStyleCnt="5">
        <dgm:presLayoutVars>
          <dgm:chMax val="0"/>
          <dgm:bulletEnabled val="1"/>
        </dgm:presLayoutVars>
      </dgm:prSet>
      <dgm:spPr/>
    </dgm:pt>
    <dgm:pt modelId="{CE673151-377E-4DAD-AD80-C76F6223D942}" type="pres">
      <dgm:prSet presAssocID="{00D0E531-A715-42A2-A321-C58EDE1C34EA}" presName="childText" presStyleLbl="revTx" presStyleIdx="2" presStyleCnt="3">
        <dgm:presLayoutVars>
          <dgm:bulletEnabled val="1"/>
        </dgm:presLayoutVars>
      </dgm:prSet>
      <dgm:spPr/>
    </dgm:pt>
    <dgm:pt modelId="{1558A907-3131-4330-84BE-C250271F54FB}" type="pres">
      <dgm:prSet presAssocID="{B7F6576A-97B9-4DDF-9C7A-AA545B224D48}" presName="parentText" presStyleLbl="node1" presStyleIdx="3" presStyleCnt="5">
        <dgm:presLayoutVars>
          <dgm:chMax val="0"/>
          <dgm:bulletEnabled val="1"/>
        </dgm:presLayoutVars>
      </dgm:prSet>
      <dgm:spPr/>
    </dgm:pt>
    <dgm:pt modelId="{347CFBA2-68C9-4DBE-A0D2-B69E5D3E6897}" type="pres">
      <dgm:prSet presAssocID="{8957510E-1D94-447A-A504-C274B8FB1EFD}" presName="spacer" presStyleCnt="0"/>
      <dgm:spPr/>
    </dgm:pt>
    <dgm:pt modelId="{3504302E-073F-4A38-B93C-53489EDDE592}" type="pres">
      <dgm:prSet presAssocID="{F5D13FA7-3F68-43DA-85FB-A2A8A80C7F25}" presName="parentText" presStyleLbl="node1" presStyleIdx="4" presStyleCnt="5">
        <dgm:presLayoutVars>
          <dgm:chMax val="0"/>
          <dgm:bulletEnabled val="1"/>
        </dgm:presLayoutVars>
      </dgm:prSet>
      <dgm:spPr/>
    </dgm:pt>
  </dgm:ptLst>
  <dgm:cxnLst>
    <dgm:cxn modelId="{C0A6BE00-84DE-4416-AD9B-36DAADD992B3}" srcId="{089622DF-24F5-4829-B4A4-78C553288946}" destId="{F5D13FA7-3F68-43DA-85FB-A2A8A80C7F25}" srcOrd="4" destOrd="0" parTransId="{11C9AA9A-703C-491A-8769-6B08847D15FA}" sibTransId="{7D0F6E9B-C49F-4E19-8636-20BDC450C258}"/>
    <dgm:cxn modelId="{4A74011B-C2F6-4BBB-B93B-30F838079B5D}" srcId="{089622DF-24F5-4829-B4A4-78C553288946}" destId="{00D0E531-A715-42A2-A321-C58EDE1C34EA}" srcOrd="2" destOrd="0" parTransId="{5489575F-FBCF-4CFA-B2D6-66531D530CC2}" sibTransId="{D5A43BE1-4E2D-4AE4-BF40-57D3167FA677}"/>
    <dgm:cxn modelId="{2328162C-0D4F-4FBE-8933-9289C1F012E8}" type="presOf" srcId="{8C7D27C0-8875-467E-AE8C-2D12F8359530}" destId="{E6272F0E-3D5F-4237-8931-2F3FF40728F4}" srcOrd="0" destOrd="1" presId="urn:microsoft.com/office/officeart/2005/8/layout/vList2"/>
    <dgm:cxn modelId="{B2A60B76-C30F-40AF-B8A2-F6A8B7FB118D}" srcId="{FE781D10-45F0-4F74-83DB-87393997B87A}" destId="{8C7D27C0-8875-467E-AE8C-2D12F8359530}" srcOrd="1" destOrd="0" parTransId="{A80A28D6-6146-4DF6-923C-8D8DE97035FF}" sibTransId="{1168F64D-0584-4762-85E6-D74D2A1CF897}"/>
    <dgm:cxn modelId="{5C5A3158-C65E-45D8-9EC3-30E82F612F90}" type="presOf" srcId="{F5D13FA7-3F68-43DA-85FB-A2A8A80C7F25}" destId="{3504302E-073F-4A38-B93C-53489EDDE592}" srcOrd="0" destOrd="0" presId="urn:microsoft.com/office/officeart/2005/8/layout/vList2"/>
    <dgm:cxn modelId="{AFA82589-18EB-414F-8959-286F2D39605B}" type="presOf" srcId="{00D0E531-A715-42A2-A321-C58EDE1C34EA}" destId="{98CB20C6-ACF5-4E61-BED8-45E5EFA4AC35}" srcOrd="0" destOrd="0" presId="urn:microsoft.com/office/officeart/2005/8/layout/vList2"/>
    <dgm:cxn modelId="{4D728F8D-2E6D-46EC-8B22-98D7FAF2E7C7}" type="presOf" srcId="{22ADC894-58A3-4214-B411-F5BD6D62C2BA}" destId="{CE673151-377E-4DAD-AD80-C76F6223D942}" srcOrd="0" destOrd="0" presId="urn:microsoft.com/office/officeart/2005/8/layout/vList2"/>
    <dgm:cxn modelId="{BFA7868F-4369-4A2C-B3FD-1D3144B30605}" type="presOf" srcId="{089622DF-24F5-4829-B4A4-78C553288946}" destId="{3EBEF71F-D50A-469E-8FAD-2FE95479BFBA}" srcOrd="0" destOrd="0" presId="urn:microsoft.com/office/officeart/2005/8/layout/vList2"/>
    <dgm:cxn modelId="{5662F0AC-F6EA-40F2-A014-BC1D541E5AB0}" srcId="{00D0E531-A715-42A2-A321-C58EDE1C34EA}" destId="{22ADC894-58A3-4214-B411-F5BD6D62C2BA}" srcOrd="0" destOrd="0" parTransId="{150B9133-6B5C-4D2A-B14B-88221ED55FCB}" sibTransId="{F35B944A-4842-4B24-8853-367D7ECAD503}"/>
    <dgm:cxn modelId="{40F57DBB-F3F4-48D1-A1D7-350B4B5FF8E4}" type="presOf" srcId="{855A8157-BA17-4925-A96A-BCBDB59176B4}" destId="{7C5324DA-B526-4372-AB0A-64A429B526CF}" srcOrd="0" destOrd="0" presId="urn:microsoft.com/office/officeart/2005/8/layout/vList2"/>
    <dgm:cxn modelId="{6069B4C3-2349-4F4C-834D-EF8B963881D3}" srcId="{089622DF-24F5-4829-B4A4-78C553288946}" destId="{855A8157-BA17-4925-A96A-BCBDB59176B4}" srcOrd="1" destOrd="0" parTransId="{46AB4EB6-4745-4472-9112-A510C8C25770}" sibTransId="{CF49A7F6-F0D4-4DD3-A57F-4A8F8D996FD7}"/>
    <dgm:cxn modelId="{769F15C8-1E50-4A0C-A72F-EF0C297402B0}" type="presOf" srcId="{7FF2BEE7-D273-4AC8-B0AF-26ACDCD30252}" destId="{E6272F0E-3D5F-4237-8931-2F3FF40728F4}" srcOrd="0" destOrd="0" presId="urn:microsoft.com/office/officeart/2005/8/layout/vList2"/>
    <dgm:cxn modelId="{579EC6C8-501D-4F22-AFC9-E10E12F73657}" srcId="{855A8157-BA17-4925-A96A-BCBDB59176B4}" destId="{53F3E806-472D-4F98-8D52-BA94023EEC04}" srcOrd="0" destOrd="0" parTransId="{FF3CF742-5796-447C-9239-1ABC30F6D442}" sibTransId="{12394FD9-A853-4E28-A32B-605F5FF35FB2}"/>
    <dgm:cxn modelId="{17F6F7CB-749C-4E02-A547-67AE293BD539}" srcId="{089622DF-24F5-4829-B4A4-78C553288946}" destId="{B7F6576A-97B9-4DDF-9C7A-AA545B224D48}" srcOrd="3" destOrd="0" parTransId="{03CAE6B2-FF55-4D57-8B8C-4054C103AB86}" sibTransId="{8957510E-1D94-447A-A504-C274B8FB1EFD}"/>
    <dgm:cxn modelId="{1E1905D6-2F1D-421B-A859-91EDB6008C4C}" srcId="{089622DF-24F5-4829-B4A4-78C553288946}" destId="{FE781D10-45F0-4F74-83DB-87393997B87A}" srcOrd="0" destOrd="0" parTransId="{6FE1D7D8-3B75-42A5-BE36-44BF74207F46}" sibTransId="{40B559A2-D0E8-420C-AEA8-13863117FD10}"/>
    <dgm:cxn modelId="{3AC2ABD8-43A2-45A6-85C7-8E7297388E7E}" type="presOf" srcId="{B7F6576A-97B9-4DDF-9C7A-AA545B224D48}" destId="{1558A907-3131-4330-84BE-C250271F54FB}" srcOrd="0" destOrd="0" presId="urn:microsoft.com/office/officeart/2005/8/layout/vList2"/>
    <dgm:cxn modelId="{7AA017E9-F704-4ADB-A671-DF96A659F1E3}" srcId="{FE781D10-45F0-4F74-83DB-87393997B87A}" destId="{7FF2BEE7-D273-4AC8-B0AF-26ACDCD30252}" srcOrd="0" destOrd="0" parTransId="{8683F5FE-558D-4525-9B55-47C233453C40}" sibTransId="{94F6EC7C-A5BF-4F16-A05F-E3D587482EB1}"/>
    <dgm:cxn modelId="{9BB035E9-38FB-46EF-9AD6-2F06005E550A}" type="presOf" srcId="{FE781D10-45F0-4F74-83DB-87393997B87A}" destId="{14F9BEF5-B956-476F-A49A-2E192F8FF6B5}" srcOrd="0" destOrd="0" presId="urn:microsoft.com/office/officeart/2005/8/layout/vList2"/>
    <dgm:cxn modelId="{12C810F3-BA3B-4AB0-9C4B-CE8F9DA3A58B}" type="presOf" srcId="{53F3E806-472D-4F98-8D52-BA94023EEC04}" destId="{F64DC08C-60B3-445E-870D-08F422EEEF40}" srcOrd="0" destOrd="0" presId="urn:microsoft.com/office/officeart/2005/8/layout/vList2"/>
    <dgm:cxn modelId="{A69CA6D6-000B-4639-9AFE-4F9BF78E548B}" type="presParOf" srcId="{3EBEF71F-D50A-469E-8FAD-2FE95479BFBA}" destId="{14F9BEF5-B956-476F-A49A-2E192F8FF6B5}" srcOrd="0" destOrd="0" presId="urn:microsoft.com/office/officeart/2005/8/layout/vList2"/>
    <dgm:cxn modelId="{8CA6E05E-6E72-48F1-A3B6-369D0C7A29CF}" type="presParOf" srcId="{3EBEF71F-D50A-469E-8FAD-2FE95479BFBA}" destId="{E6272F0E-3D5F-4237-8931-2F3FF40728F4}" srcOrd="1" destOrd="0" presId="urn:microsoft.com/office/officeart/2005/8/layout/vList2"/>
    <dgm:cxn modelId="{8C32D571-51DD-4AB9-8995-9FEC8B56C431}" type="presParOf" srcId="{3EBEF71F-D50A-469E-8FAD-2FE95479BFBA}" destId="{7C5324DA-B526-4372-AB0A-64A429B526CF}" srcOrd="2" destOrd="0" presId="urn:microsoft.com/office/officeart/2005/8/layout/vList2"/>
    <dgm:cxn modelId="{C9707C3E-D481-42F8-9B2B-65596A8A4B12}" type="presParOf" srcId="{3EBEF71F-D50A-469E-8FAD-2FE95479BFBA}" destId="{F64DC08C-60B3-445E-870D-08F422EEEF40}" srcOrd="3" destOrd="0" presId="urn:microsoft.com/office/officeart/2005/8/layout/vList2"/>
    <dgm:cxn modelId="{36FCF86D-2F23-41A2-8D83-91C7ADA2B27E}" type="presParOf" srcId="{3EBEF71F-D50A-469E-8FAD-2FE95479BFBA}" destId="{98CB20C6-ACF5-4E61-BED8-45E5EFA4AC35}" srcOrd="4" destOrd="0" presId="urn:microsoft.com/office/officeart/2005/8/layout/vList2"/>
    <dgm:cxn modelId="{D0A94DB7-DE82-48E2-9B50-8D5BFEDAD468}" type="presParOf" srcId="{3EBEF71F-D50A-469E-8FAD-2FE95479BFBA}" destId="{CE673151-377E-4DAD-AD80-C76F6223D942}" srcOrd="5" destOrd="0" presId="urn:microsoft.com/office/officeart/2005/8/layout/vList2"/>
    <dgm:cxn modelId="{8E90B931-3630-4FF7-9972-D2DEED05AEC1}" type="presParOf" srcId="{3EBEF71F-D50A-469E-8FAD-2FE95479BFBA}" destId="{1558A907-3131-4330-84BE-C250271F54FB}" srcOrd="6" destOrd="0" presId="urn:microsoft.com/office/officeart/2005/8/layout/vList2"/>
    <dgm:cxn modelId="{EFDF36FB-2E17-4194-B11B-67280FC74112}" type="presParOf" srcId="{3EBEF71F-D50A-469E-8FAD-2FE95479BFBA}" destId="{347CFBA2-68C9-4DBE-A0D2-B69E5D3E6897}" srcOrd="7" destOrd="0" presId="urn:microsoft.com/office/officeart/2005/8/layout/vList2"/>
    <dgm:cxn modelId="{7FDD8A79-118A-4739-8D33-D150A7060618}" type="presParOf" srcId="{3EBEF71F-D50A-469E-8FAD-2FE95479BFBA}" destId="{3504302E-073F-4A38-B93C-53489EDDE59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23B39EB-1F48-4BB4-9D4E-328C2223F63B}"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363E7393-95D9-40C6-8533-94E649CC0063}">
      <dgm:prSet/>
      <dgm:spPr/>
      <dgm:t>
        <a:bodyPr/>
        <a:lstStyle/>
        <a:p>
          <a:pPr rtl="0"/>
          <a:r>
            <a:rPr lang="en-US" b="1"/>
            <a:t>Track cravings </a:t>
          </a:r>
          <a:endParaRPr lang="en-US"/>
        </a:p>
      </dgm:t>
    </dgm:pt>
    <dgm:pt modelId="{1C659BF7-5067-4D09-8DC2-A85C957F8510}" type="parTrans" cxnId="{95AE1CEA-1327-4A9B-AB85-DFFED458D306}">
      <dgm:prSet/>
      <dgm:spPr/>
      <dgm:t>
        <a:bodyPr/>
        <a:lstStyle/>
        <a:p>
          <a:endParaRPr lang="en-US"/>
        </a:p>
      </dgm:t>
    </dgm:pt>
    <dgm:pt modelId="{91C3831A-7F7A-40D3-833A-A42AA6F5534A}" type="sibTrans" cxnId="{95AE1CEA-1327-4A9B-AB85-DFFED458D306}">
      <dgm:prSet/>
      <dgm:spPr/>
      <dgm:t>
        <a:bodyPr/>
        <a:lstStyle/>
        <a:p>
          <a:endParaRPr lang="en-US"/>
        </a:p>
      </dgm:t>
    </dgm:pt>
    <dgm:pt modelId="{67226B59-876D-4744-85A3-DB47C5B1D510}">
      <dgm:prSet/>
      <dgm:spPr/>
      <dgm:t>
        <a:bodyPr/>
        <a:lstStyle/>
        <a:p>
          <a:pPr rtl="0"/>
          <a:r>
            <a:rPr lang="en-US" b="1" dirty="0"/>
            <a:t>Where were you?</a:t>
          </a:r>
        </a:p>
      </dgm:t>
    </dgm:pt>
    <dgm:pt modelId="{C3EC874C-C6AA-4477-9A42-0DCC13B02CC8}" type="parTrans" cxnId="{F5084E32-4F86-4F48-9EA4-5DFC3CCF3919}">
      <dgm:prSet/>
      <dgm:spPr/>
      <dgm:t>
        <a:bodyPr/>
        <a:lstStyle/>
        <a:p>
          <a:endParaRPr lang="en-US"/>
        </a:p>
      </dgm:t>
    </dgm:pt>
    <dgm:pt modelId="{D0ABB61D-5E79-41FC-ABA8-5D19DE5DDA9F}" type="sibTrans" cxnId="{F5084E32-4F86-4F48-9EA4-5DFC3CCF3919}">
      <dgm:prSet/>
      <dgm:spPr/>
      <dgm:t>
        <a:bodyPr/>
        <a:lstStyle/>
        <a:p>
          <a:endParaRPr lang="en-US"/>
        </a:p>
      </dgm:t>
    </dgm:pt>
    <dgm:pt modelId="{02CB4029-A84C-4721-A5D5-66523D0F1FE4}">
      <dgm:prSet/>
      <dgm:spPr/>
      <dgm:t>
        <a:bodyPr/>
        <a:lstStyle/>
        <a:p>
          <a:pPr rtl="0"/>
          <a:r>
            <a:rPr lang="en-US" b="1" dirty="0"/>
            <a:t>Who are you with? </a:t>
          </a:r>
        </a:p>
      </dgm:t>
    </dgm:pt>
    <dgm:pt modelId="{5BC26977-6AC5-4EDB-8C53-0A30FB43200E}" type="parTrans" cxnId="{751ADE82-830C-4C8B-9617-861BDEBE1FB9}">
      <dgm:prSet/>
      <dgm:spPr/>
      <dgm:t>
        <a:bodyPr/>
        <a:lstStyle/>
        <a:p>
          <a:endParaRPr lang="en-US"/>
        </a:p>
      </dgm:t>
    </dgm:pt>
    <dgm:pt modelId="{A4F6ECDE-FA90-4A2A-A963-040A19B68176}" type="sibTrans" cxnId="{751ADE82-830C-4C8B-9617-861BDEBE1FB9}">
      <dgm:prSet/>
      <dgm:spPr/>
      <dgm:t>
        <a:bodyPr/>
        <a:lstStyle/>
        <a:p>
          <a:endParaRPr lang="en-US"/>
        </a:p>
      </dgm:t>
    </dgm:pt>
    <dgm:pt modelId="{838C7DE1-5015-4102-8AA2-39BF5D7FAD59}">
      <dgm:prSet/>
      <dgm:spPr/>
      <dgm:t>
        <a:bodyPr/>
        <a:lstStyle/>
        <a:p>
          <a:pPr rtl="0"/>
          <a:r>
            <a:rPr lang="en-US" b="1" dirty="0"/>
            <a:t>When did it happen? </a:t>
          </a:r>
        </a:p>
      </dgm:t>
    </dgm:pt>
    <dgm:pt modelId="{24A4D9CA-86C0-44CC-AF1B-9CECDAB2B635}" type="parTrans" cxnId="{8479A3CD-D1BB-408F-A394-DD2C8A85F8FC}">
      <dgm:prSet/>
      <dgm:spPr/>
      <dgm:t>
        <a:bodyPr/>
        <a:lstStyle/>
        <a:p>
          <a:endParaRPr lang="en-US"/>
        </a:p>
      </dgm:t>
    </dgm:pt>
    <dgm:pt modelId="{ABA400F9-1D3A-4A6F-8122-DEF6935C90E7}" type="sibTrans" cxnId="{8479A3CD-D1BB-408F-A394-DD2C8A85F8FC}">
      <dgm:prSet/>
      <dgm:spPr/>
      <dgm:t>
        <a:bodyPr/>
        <a:lstStyle/>
        <a:p>
          <a:endParaRPr lang="en-US"/>
        </a:p>
      </dgm:t>
    </dgm:pt>
    <dgm:pt modelId="{9D4EA6BF-6BDF-4C3B-B6C9-E59E91EBF48C}">
      <dgm:prSet/>
      <dgm:spPr/>
      <dgm:t>
        <a:bodyPr/>
        <a:lstStyle/>
        <a:p>
          <a:pPr rtl="0"/>
          <a:r>
            <a:rPr lang="en-US" b="1" dirty="0"/>
            <a:t>What was happening? </a:t>
          </a:r>
        </a:p>
      </dgm:t>
    </dgm:pt>
    <dgm:pt modelId="{5DEE54C6-DF47-4369-9934-8784B73BE6C4}" type="parTrans" cxnId="{D24CF1C2-9EB9-4B56-AC35-D307B9BFA43C}">
      <dgm:prSet/>
      <dgm:spPr/>
      <dgm:t>
        <a:bodyPr/>
        <a:lstStyle/>
        <a:p>
          <a:endParaRPr lang="en-US"/>
        </a:p>
      </dgm:t>
    </dgm:pt>
    <dgm:pt modelId="{730B0110-E029-4215-A47E-93724D8FC715}" type="sibTrans" cxnId="{D24CF1C2-9EB9-4B56-AC35-D307B9BFA43C}">
      <dgm:prSet/>
      <dgm:spPr/>
      <dgm:t>
        <a:bodyPr/>
        <a:lstStyle/>
        <a:p>
          <a:endParaRPr lang="en-US"/>
        </a:p>
      </dgm:t>
    </dgm:pt>
    <dgm:pt modelId="{D35C985A-B3DB-466D-8F84-E305DD75CCAA}">
      <dgm:prSet/>
      <dgm:spPr/>
      <dgm:t>
        <a:bodyPr/>
        <a:lstStyle/>
        <a:p>
          <a:pPr rtl="0"/>
          <a:r>
            <a:rPr lang="en-US" b="1" dirty="0"/>
            <a:t>Describe mood. </a:t>
          </a:r>
        </a:p>
      </dgm:t>
    </dgm:pt>
    <dgm:pt modelId="{7A01AD03-A122-4003-BF4F-8992FA076D51}" type="parTrans" cxnId="{242D34BF-E959-44B2-BCC4-9CADB2F3B1B4}">
      <dgm:prSet/>
      <dgm:spPr/>
      <dgm:t>
        <a:bodyPr/>
        <a:lstStyle/>
        <a:p>
          <a:endParaRPr lang="en-US"/>
        </a:p>
      </dgm:t>
    </dgm:pt>
    <dgm:pt modelId="{908B7C71-4F83-4C0A-957F-EBCB40E847A5}" type="sibTrans" cxnId="{242D34BF-E959-44B2-BCC4-9CADB2F3B1B4}">
      <dgm:prSet/>
      <dgm:spPr/>
      <dgm:t>
        <a:bodyPr/>
        <a:lstStyle/>
        <a:p>
          <a:endParaRPr lang="en-US"/>
        </a:p>
      </dgm:t>
    </dgm:pt>
    <dgm:pt modelId="{D277FB81-EEC5-4FA8-9AFA-13D41EC0AF5F}">
      <dgm:prSet/>
      <dgm:spPr/>
      <dgm:t>
        <a:bodyPr/>
        <a:lstStyle/>
        <a:p>
          <a:pPr rtl="0"/>
          <a:r>
            <a:rPr lang="en-US" b="1" dirty="0"/>
            <a:t>Rate it:  good or bad </a:t>
          </a:r>
        </a:p>
      </dgm:t>
    </dgm:pt>
    <dgm:pt modelId="{BF224214-7E5E-40B6-9566-40736026620D}" type="parTrans" cxnId="{9BD57E9E-6C10-4444-8EE4-BD1663B98BB6}">
      <dgm:prSet/>
      <dgm:spPr/>
      <dgm:t>
        <a:bodyPr/>
        <a:lstStyle/>
        <a:p>
          <a:endParaRPr lang="en-US"/>
        </a:p>
      </dgm:t>
    </dgm:pt>
    <dgm:pt modelId="{027E61B7-8483-4844-9534-85C0EB0CF981}" type="sibTrans" cxnId="{9BD57E9E-6C10-4444-8EE4-BD1663B98BB6}">
      <dgm:prSet/>
      <dgm:spPr/>
      <dgm:t>
        <a:bodyPr/>
        <a:lstStyle/>
        <a:p>
          <a:endParaRPr lang="en-US"/>
        </a:p>
      </dgm:t>
    </dgm:pt>
    <dgm:pt modelId="{149D5577-E37B-4CA8-A476-C3736CAC217D}">
      <dgm:prSet/>
      <dgm:spPr/>
      <dgm:t>
        <a:bodyPr/>
        <a:lstStyle/>
        <a:p>
          <a:pPr rtl="0"/>
          <a:r>
            <a:rPr lang="en-US" b="1" dirty="0"/>
            <a:t>Did you beat the craving or give in?  </a:t>
          </a:r>
        </a:p>
      </dgm:t>
    </dgm:pt>
    <dgm:pt modelId="{A91C9074-F221-48DC-9BB8-9F9442FF670F}" type="parTrans" cxnId="{9782408E-1CCA-4414-B891-6869B36520A9}">
      <dgm:prSet/>
      <dgm:spPr/>
      <dgm:t>
        <a:bodyPr/>
        <a:lstStyle/>
        <a:p>
          <a:endParaRPr lang="en-US"/>
        </a:p>
      </dgm:t>
    </dgm:pt>
    <dgm:pt modelId="{A1C24F02-EF2C-47AE-90CF-F1652368ED59}" type="sibTrans" cxnId="{9782408E-1CCA-4414-B891-6869B36520A9}">
      <dgm:prSet/>
      <dgm:spPr/>
      <dgm:t>
        <a:bodyPr/>
        <a:lstStyle/>
        <a:p>
          <a:endParaRPr lang="en-US"/>
        </a:p>
      </dgm:t>
    </dgm:pt>
    <dgm:pt modelId="{CF2B8B04-0655-4957-8582-B842D0BDCEF7}">
      <dgm:prSet/>
      <dgm:spPr/>
      <dgm:t>
        <a:bodyPr/>
        <a:lstStyle/>
        <a:p>
          <a:pPr rtl="0"/>
          <a:r>
            <a:rPr lang="en-US" b="1" dirty="0"/>
            <a:t>What did you do to avoid the cigarette? </a:t>
          </a:r>
        </a:p>
      </dgm:t>
    </dgm:pt>
    <dgm:pt modelId="{940FDED7-4EC6-4D6B-ACBC-89CDC068DBD7}" type="parTrans" cxnId="{B8A6151F-94F0-48E6-B85D-1E3ED49A1CA5}">
      <dgm:prSet/>
      <dgm:spPr/>
      <dgm:t>
        <a:bodyPr/>
        <a:lstStyle/>
        <a:p>
          <a:endParaRPr lang="en-US"/>
        </a:p>
      </dgm:t>
    </dgm:pt>
    <dgm:pt modelId="{44E3A952-810C-41B3-9261-2A6574655286}" type="sibTrans" cxnId="{B8A6151F-94F0-48E6-B85D-1E3ED49A1CA5}">
      <dgm:prSet/>
      <dgm:spPr/>
      <dgm:t>
        <a:bodyPr/>
        <a:lstStyle/>
        <a:p>
          <a:endParaRPr lang="en-US"/>
        </a:p>
      </dgm:t>
    </dgm:pt>
    <dgm:pt modelId="{C14BCF04-2384-419E-B379-347EC0E12088}" type="pres">
      <dgm:prSet presAssocID="{823B39EB-1F48-4BB4-9D4E-328C2223F63B}" presName="Name0" presStyleCnt="0">
        <dgm:presLayoutVars>
          <dgm:dir/>
          <dgm:animLvl val="lvl"/>
          <dgm:resizeHandles val="exact"/>
        </dgm:presLayoutVars>
      </dgm:prSet>
      <dgm:spPr/>
    </dgm:pt>
    <dgm:pt modelId="{9F3D5B34-BDA6-43DC-9503-9562E886EECB}" type="pres">
      <dgm:prSet presAssocID="{363E7393-95D9-40C6-8533-94E649CC0063}" presName="composite" presStyleCnt="0"/>
      <dgm:spPr/>
    </dgm:pt>
    <dgm:pt modelId="{4CACCD19-80B7-4273-9999-DB66102490A6}" type="pres">
      <dgm:prSet presAssocID="{363E7393-95D9-40C6-8533-94E649CC0063}" presName="parTx" presStyleLbl="alignNode1" presStyleIdx="0" presStyleCnt="1">
        <dgm:presLayoutVars>
          <dgm:chMax val="0"/>
          <dgm:chPref val="0"/>
          <dgm:bulletEnabled val="1"/>
        </dgm:presLayoutVars>
      </dgm:prSet>
      <dgm:spPr/>
    </dgm:pt>
    <dgm:pt modelId="{0CD0DA25-2EAB-4762-A75F-DD0136A7C8A1}" type="pres">
      <dgm:prSet presAssocID="{363E7393-95D9-40C6-8533-94E649CC0063}" presName="desTx" presStyleLbl="alignAccFollowNode1" presStyleIdx="0" presStyleCnt="1">
        <dgm:presLayoutVars>
          <dgm:bulletEnabled val="1"/>
        </dgm:presLayoutVars>
      </dgm:prSet>
      <dgm:spPr/>
    </dgm:pt>
  </dgm:ptLst>
  <dgm:cxnLst>
    <dgm:cxn modelId="{B8A6151F-94F0-48E6-B85D-1E3ED49A1CA5}" srcId="{363E7393-95D9-40C6-8533-94E649CC0063}" destId="{CF2B8B04-0655-4957-8582-B842D0BDCEF7}" srcOrd="5" destOrd="0" parTransId="{940FDED7-4EC6-4D6B-ACBC-89CDC068DBD7}" sibTransId="{44E3A952-810C-41B3-9261-2A6574655286}"/>
    <dgm:cxn modelId="{0A4CDA28-104B-4125-B584-5EAA1150B82B}" type="presOf" srcId="{67226B59-876D-4744-85A3-DB47C5B1D510}" destId="{0CD0DA25-2EAB-4762-A75F-DD0136A7C8A1}" srcOrd="0" destOrd="0" presId="urn:microsoft.com/office/officeart/2005/8/layout/hList1"/>
    <dgm:cxn modelId="{F5084E32-4F86-4F48-9EA4-5DFC3CCF3919}" srcId="{363E7393-95D9-40C6-8533-94E649CC0063}" destId="{67226B59-876D-4744-85A3-DB47C5B1D510}" srcOrd="0" destOrd="0" parTransId="{C3EC874C-C6AA-4477-9A42-0DCC13B02CC8}" sibTransId="{D0ABB61D-5E79-41FC-ABA8-5D19DE5DDA9F}"/>
    <dgm:cxn modelId="{FDBD8968-650F-4F88-AD73-AA9F5044F106}" type="presOf" srcId="{CF2B8B04-0655-4957-8582-B842D0BDCEF7}" destId="{0CD0DA25-2EAB-4762-A75F-DD0136A7C8A1}" srcOrd="0" destOrd="7" presId="urn:microsoft.com/office/officeart/2005/8/layout/hList1"/>
    <dgm:cxn modelId="{ABF78E4A-CDA6-43AD-8A3B-ACC7301F2134}" type="presOf" srcId="{149D5577-E37B-4CA8-A476-C3736CAC217D}" destId="{0CD0DA25-2EAB-4762-A75F-DD0136A7C8A1}" srcOrd="0" destOrd="6" presId="urn:microsoft.com/office/officeart/2005/8/layout/hList1"/>
    <dgm:cxn modelId="{D4CA7E7C-DC8A-4E31-B8C8-1E155E80E37B}" type="presOf" srcId="{02CB4029-A84C-4721-A5D5-66523D0F1FE4}" destId="{0CD0DA25-2EAB-4762-A75F-DD0136A7C8A1}" srcOrd="0" destOrd="1" presId="urn:microsoft.com/office/officeart/2005/8/layout/hList1"/>
    <dgm:cxn modelId="{751ADE82-830C-4C8B-9617-861BDEBE1FB9}" srcId="{363E7393-95D9-40C6-8533-94E649CC0063}" destId="{02CB4029-A84C-4721-A5D5-66523D0F1FE4}" srcOrd="1" destOrd="0" parTransId="{5BC26977-6AC5-4EDB-8C53-0A30FB43200E}" sibTransId="{A4F6ECDE-FA90-4A2A-A963-040A19B68176}"/>
    <dgm:cxn modelId="{AD996885-1E64-403B-9B40-AE1E30C2D991}" type="presOf" srcId="{D35C985A-B3DB-466D-8F84-E305DD75CCAA}" destId="{0CD0DA25-2EAB-4762-A75F-DD0136A7C8A1}" srcOrd="0" destOrd="4" presId="urn:microsoft.com/office/officeart/2005/8/layout/hList1"/>
    <dgm:cxn modelId="{9782408E-1CCA-4414-B891-6869B36520A9}" srcId="{D35C985A-B3DB-466D-8F84-E305DD75CCAA}" destId="{149D5577-E37B-4CA8-A476-C3736CAC217D}" srcOrd="1" destOrd="0" parTransId="{A91C9074-F221-48DC-9BB8-9F9442FF670F}" sibTransId="{A1C24F02-EF2C-47AE-90CF-F1652368ED59}"/>
    <dgm:cxn modelId="{33A13791-4196-42A7-921F-983E826ACD09}" type="presOf" srcId="{363E7393-95D9-40C6-8533-94E649CC0063}" destId="{4CACCD19-80B7-4273-9999-DB66102490A6}" srcOrd="0" destOrd="0" presId="urn:microsoft.com/office/officeart/2005/8/layout/hList1"/>
    <dgm:cxn modelId="{9BD57E9E-6C10-4444-8EE4-BD1663B98BB6}" srcId="{D35C985A-B3DB-466D-8F84-E305DD75CCAA}" destId="{D277FB81-EEC5-4FA8-9AFA-13D41EC0AF5F}" srcOrd="0" destOrd="0" parTransId="{BF224214-7E5E-40B6-9566-40736026620D}" sibTransId="{027E61B7-8483-4844-9534-85C0EB0CF981}"/>
    <dgm:cxn modelId="{242D34BF-E959-44B2-BCC4-9CADB2F3B1B4}" srcId="{363E7393-95D9-40C6-8533-94E649CC0063}" destId="{D35C985A-B3DB-466D-8F84-E305DD75CCAA}" srcOrd="4" destOrd="0" parTransId="{7A01AD03-A122-4003-BF4F-8992FA076D51}" sibTransId="{908B7C71-4F83-4C0A-957F-EBCB40E847A5}"/>
    <dgm:cxn modelId="{D24CF1C2-9EB9-4B56-AC35-D307B9BFA43C}" srcId="{363E7393-95D9-40C6-8533-94E649CC0063}" destId="{9D4EA6BF-6BDF-4C3B-B6C9-E59E91EBF48C}" srcOrd="3" destOrd="0" parTransId="{5DEE54C6-DF47-4369-9934-8784B73BE6C4}" sibTransId="{730B0110-E029-4215-A47E-93724D8FC715}"/>
    <dgm:cxn modelId="{8479A3CD-D1BB-408F-A394-DD2C8A85F8FC}" srcId="{363E7393-95D9-40C6-8533-94E649CC0063}" destId="{838C7DE1-5015-4102-8AA2-39BF5D7FAD59}" srcOrd="2" destOrd="0" parTransId="{24A4D9CA-86C0-44CC-AF1B-9CECDAB2B635}" sibTransId="{ABA400F9-1D3A-4A6F-8122-DEF6935C90E7}"/>
    <dgm:cxn modelId="{8D6A22D4-226C-41CC-A4AF-5DDE71FAAB2C}" type="presOf" srcId="{9D4EA6BF-6BDF-4C3B-B6C9-E59E91EBF48C}" destId="{0CD0DA25-2EAB-4762-A75F-DD0136A7C8A1}" srcOrd="0" destOrd="3" presId="urn:microsoft.com/office/officeart/2005/8/layout/hList1"/>
    <dgm:cxn modelId="{C45C2CDB-35C7-4167-B6CB-71430D67D28D}" type="presOf" srcId="{838C7DE1-5015-4102-8AA2-39BF5D7FAD59}" destId="{0CD0DA25-2EAB-4762-A75F-DD0136A7C8A1}" srcOrd="0" destOrd="2" presId="urn:microsoft.com/office/officeart/2005/8/layout/hList1"/>
    <dgm:cxn modelId="{76505CE8-1943-44B2-ACA6-DC9FF649E1CA}" type="presOf" srcId="{823B39EB-1F48-4BB4-9D4E-328C2223F63B}" destId="{C14BCF04-2384-419E-B379-347EC0E12088}" srcOrd="0" destOrd="0" presId="urn:microsoft.com/office/officeart/2005/8/layout/hList1"/>
    <dgm:cxn modelId="{95AE1CEA-1327-4A9B-AB85-DFFED458D306}" srcId="{823B39EB-1F48-4BB4-9D4E-328C2223F63B}" destId="{363E7393-95D9-40C6-8533-94E649CC0063}" srcOrd="0" destOrd="0" parTransId="{1C659BF7-5067-4D09-8DC2-A85C957F8510}" sibTransId="{91C3831A-7F7A-40D3-833A-A42AA6F5534A}"/>
    <dgm:cxn modelId="{3FF472F3-2573-45B3-B571-3B86C73C3854}" type="presOf" srcId="{D277FB81-EEC5-4FA8-9AFA-13D41EC0AF5F}" destId="{0CD0DA25-2EAB-4762-A75F-DD0136A7C8A1}" srcOrd="0" destOrd="5" presId="urn:microsoft.com/office/officeart/2005/8/layout/hList1"/>
    <dgm:cxn modelId="{874C62D2-4F3D-4C0E-AFF0-DACCE2596D5E}" type="presParOf" srcId="{C14BCF04-2384-419E-B379-347EC0E12088}" destId="{9F3D5B34-BDA6-43DC-9503-9562E886EECB}" srcOrd="0" destOrd="0" presId="urn:microsoft.com/office/officeart/2005/8/layout/hList1"/>
    <dgm:cxn modelId="{053F3AB6-D519-4133-8306-F2496CB1BDF0}" type="presParOf" srcId="{9F3D5B34-BDA6-43DC-9503-9562E886EECB}" destId="{4CACCD19-80B7-4273-9999-DB66102490A6}" srcOrd="0" destOrd="0" presId="urn:microsoft.com/office/officeart/2005/8/layout/hList1"/>
    <dgm:cxn modelId="{FC14FAB6-A70B-4785-8399-6644862B94C1}" type="presParOf" srcId="{9F3D5B34-BDA6-43DC-9503-9562E886EECB}" destId="{0CD0DA25-2EAB-4762-A75F-DD0136A7C8A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649BB53-712D-420C-AB0F-3851EF50774D}"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32AAF647-74C7-48A6-9A2D-48C58ECEB241}">
      <dgm:prSet custT="1"/>
      <dgm:spPr/>
      <dgm:t>
        <a:bodyPr/>
        <a:lstStyle/>
        <a:p>
          <a:pPr rtl="0"/>
          <a:r>
            <a:rPr lang="en-US" sz="2400" b="1" dirty="0"/>
            <a:t>Mindfulness – Mindful Smoking</a:t>
          </a:r>
        </a:p>
      </dgm:t>
    </dgm:pt>
    <dgm:pt modelId="{762334B3-50D4-43F6-B4EA-D5474F01206A}" type="parTrans" cxnId="{686C3FDA-7D85-44CA-B3FE-CD30AF20D756}">
      <dgm:prSet/>
      <dgm:spPr/>
      <dgm:t>
        <a:bodyPr/>
        <a:lstStyle/>
        <a:p>
          <a:endParaRPr lang="en-US"/>
        </a:p>
      </dgm:t>
    </dgm:pt>
    <dgm:pt modelId="{CD41ACAB-C79C-4F48-94F5-A77E43182A3B}" type="sibTrans" cxnId="{686C3FDA-7D85-44CA-B3FE-CD30AF20D756}">
      <dgm:prSet/>
      <dgm:spPr/>
      <dgm:t>
        <a:bodyPr/>
        <a:lstStyle/>
        <a:p>
          <a:endParaRPr lang="en-US"/>
        </a:p>
      </dgm:t>
    </dgm:pt>
    <dgm:pt modelId="{AE134C27-A756-4C8E-A642-511427875C68}">
      <dgm:prSet custT="1"/>
      <dgm:spPr/>
      <dgm:t>
        <a:bodyPr/>
        <a:lstStyle/>
        <a:p>
          <a:pPr rtl="0"/>
          <a:r>
            <a:rPr lang="en-US" sz="2400" b="1" dirty="0"/>
            <a:t>Reducing other substance use; Alcohol,  Cannabis, Caffeine</a:t>
          </a:r>
        </a:p>
      </dgm:t>
    </dgm:pt>
    <dgm:pt modelId="{07795B6C-5D0E-475C-88BC-2EF63DB7CFB4}" type="parTrans" cxnId="{322A108A-B9C3-40A3-A0B2-4E4A2E21EE89}">
      <dgm:prSet/>
      <dgm:spPr/>
      <dgm:t>
        <a:bodyPr/>
        <a:lstStyle/>
        <a:p>
          <a:endParaRPr lang="en-US"/>
        </a:p>
      </dgm:t>
    </dgm:pt>
    <dgm:pt modelId="{3C258147-C35F-4E97-9E8F-690A6FFD54FB}" type="sibTrans" cxnId="{322A108A-B9C3-40A3-A0B2-4E4A2E21EE89}">
      <dgm:prSet/>
      <dgm:spPr/>
      <dgm:t>
        <a:bodyPr/>
        <a:lstStyle/>
        <a:p>
          <a:endParaRPr lang="en-US"/>
        </a:p>
      </dgm:t>
    </dgm:pt>
    <dgm:pt modelId="{192412C5-8D2E-423E-9FA6-3E09E1361BDC}">
      <dgm:prSet custT="1"/>
      <dgm:spPr/>
      <dgm:t>
        <a:bodyPr/>
        <a:lstStyle/>
        <a:p>
          <a:pPr rtl="0"/>
          <a:r>
            <a:rPr lang="en-US" sz="2400" b="1" dirty="0"/>
            <a:t>Drinking more water</a:t>
          </a:r>
        </a:p>
      </dgm:t>
    </dgm:pt>
    <dgm:pt modelId="{6DF68126-DFF0-4383-B6DE-EEB0A0BCBE62}" type="parTrans" cxnId="{23FD72B3-0074-4C6F-94E7-A8BF62BC1E20}">
      <dgm:prSet/>
      <dgm:spPr/>
      <dgm:t>
        <a:bodyPr/>
        <a:lstStyle/>
        <a:p>
          <a:endParaRPr lang="en-US"/>
        </a:p>
      </dgm:t>
    </dgm:pt>
    <dgm:pt modelId="{76B58693-6CD0-4AE8-8C5D-9B3B8971717D}" type="sibTrans" cxnId="{23FD72B3-0074-4C6F-94E7-A8BF62BC1E20}">
      <dgm:prSet/>
      <dgm:spPr/>
      <dgm:t>
        <a:bodyPr/>
        <a:lstStyle/>
        <a:p>
          <a:endParaRPr lang="en-US"/>
        </a:p>
      </dgm:t>
    </dgm:pt>
    <dgm:pt modelId="{AE9F0B55-2D57-49A9-86B4-97A99871AC5D}">
      <dgm:prSet custT="1"/>
      <dgm:spPr/>
      <dgm:t>
        <a:bodyPr/>
        <a:lstStyle/>
        <a:p>
          <a:pPr rtl="0"/>
          <a:r>
            <a:rPr lang="en-US" sz="2400" b="1" dirty="0"/>
            <a:t>Exercising more</a:t>
          </a:r>
        </a:p>
      </dgm:t>
    </dgm:pt>
    <dgm:pt modelId="{FCF4F9C4-3953-46BD-9CD7-54C3423381C5}" type="parTrans" cxnId="{0A805A7A-51F9-482B-BA54-94129978194E}">
      <dgm:prSet/>
      <dgm:spPr/>
      <dgm:t>
        <a:bodyPr/>
        <a:lstStyle/>
        <a:p>
          <a:endParaRPr lang="en-US"/>
        </a:p>
      </dgm:t>
    </dgm:pt>
    <dgm:pt modelId="{377ED23E-4DCD-4932-94EA-C92C17D71305}" type="sibTrans" cxnId="{0A805A7A-51F9-482B-BA54-94129978194E}">
      <dgm:prSet/>
      <dgm:spPr/>
      <dgm:t>
        <a:bodyPr/>
        <a:lstStyle/>
        <a:p>
          <a:endParaRPr lang="en-US"/>
        </a:p>
      </dgm:t>
    </dgm:pt>
    <dgm:pt modelId="{CC944770-47CD-446E-AA84-D864ACFD0EA7}">
      <dgm:prSet custT="1"/>
      <dgm:spPr/>
      <dgm:t>
        <a:bodyPr/>
        <a:lstStyle/>
        <a:p>
          <a:pPr rtl="0"/>
          <a:r>
            <a:rPr lang="en-US" sz="2400" b="1" dirty="0"/>
            <a:t>Eat more Vegetables</a:t>
          </a:r>
        </a:p>
      </dgm:t>
    </dgm:pt>
    <dgm:pt modelId="{276AC939-190B-4B5A-B31C-25183883BADB}" type="parTrans" cxnId="{0A28519B-3A8E-4BFE-A8DE-60E68D02B129}">
      <dgm:prSet/>
      <dgm:spPr/>
      <dgm:t>
        <a:bodyPr/>
        <a:lstStyle/>
        <a:p>
          <a:endParaRPr lang="en-US"/>
        </a:p>
      </dgm:t>
    </dgm:pt>
    <dgm:pt modelId="{81A09DEF-B608-47EB-99B3-008FC5722E53}" type="sibTrans" cxnId="{0A28519B-3A8E-4BFE-A8DE-60E68D02B129}">
      <dgm:prSet/>
      <dgm:spPr/>
      <dgm:t>
        <a:bodyPr/>
        <a:lstStyle/>
        <a:p>
          <a:endParaRPr lang="en-US"/>
        </a:p>
      </dgm:t>
    </dgm:pt>
    <dgm:pt modelId="{EEAB15B9-FD80-46C2-8B90-883D9D9088BD}" type="pres">
      <dgm:prSet presAssocID="{6649BB53-712D-420C-AB0F-3851EF50774D}" presName="Name0" presStyleCnt="0">
        <dgm:presLayoutVars>
          <dgm:chPref val="1"/>
          <dgm:dir/>
          <dgm:animOne val="branch"/>
          <dgm:animLvl val="lvl"/>
          <dgm:resizeHandles/>
        </dgm:presLayoutVars>
      </dgm:prSet>
      <dgm:spPr/>
    </dgm:pt>
    <dgm:pt modelId="{97D9DE61-A9C1-4A1F-9C6C-395DB065E07C}" type="pres">
      <dgm:prSet presAssocID="{32AAF647-74C7-48A6-9A2D-48C58ECEB241}" presName="vertOne" presStyleCnt="0"/>
      <dgm:spPr/>
    </dgm:pt>
    <dgm:pt modelId="{B06A0412-331B-4018-BB40-0FF7A2B9F7AF}" type="pres">
      <dgm:prSet presAssocID="{32AAF647-74C7-48A6-9A2D-48C58ECEB241}" presName="txOne" presStyleLbl="node0" presStyleIdx="0" presStyleCnt="5" custScaleX="99192">
        <dgm:presLayoutVars>
          <dgm:chPref val="3"/>
        </dgm:presLayoutVars>
      </dgm:prSet>
      <dgm:spPr/>
    </dgm:pt>
    <dgm:pt modelId="{5AB207C0-E077-41A7-9E92-A5917C02D4D1}" type="pres">
      <dgm:prSet presAssocID="{32AAF647-74C7-48A6-9A2D-48C58ECEB241}" presName="horzOne" presStyleCnt="0"/>
      <dgm:spPr/>
    </dgm:pt>
    <dgm:pt modelId="{0C5E93A9-D342-4FBB-AA28-B6488F93BD74}" type="pres">
      <dgm:prSet presAssocID="{CD41ACAB-C79C-4F48-94F5-A77E43182A3B}" presName="sibSpaceOne" presStyleCnt="0"/>
      <dgm:spPr/>
    </dgm:pt>
    <dgm:pt modelId="{E08EAAEA-F6BB-482E-A819-F2D27C9E2348}" type="pres">
      <dgm:prSet presAssocID="{AE134C27-A756-4C8E-A642-511427875C68}" presName="vertOne" presStyleCnt="0"/>
      <dgm:spPr/>
    </dgm:pt>
    <dgm:pt modelId="{B94F93D4-6351-4DD8-A058-4C2A7D338D4E}" type="pres">
      <dgm:prSet presAssocID="{AE134C27-A756-4C8E-A642-511427875C68}" presName="txOne" presStyleLbl="node0" presStyleIdx="1" presStyleCnt="5">
        <dgm:presLayoutVars>
          <dgm:chPref val="3"/>
        </dgm:presLayoutVars>
      </dgm:prSet>
      <dgm:spPr/>
    </dgm:pt>
    <dgm:pt modelId="{DFAA0748-0205-4DC6-A60A-26F0C480D57E}" type="pres">
      <dgm:prSet presAssocID="{AE134C27-A756-4C8E-A642-511427875C68}" presName="horzOne" presStyleCnt="0"/>
      <dgm:spPr/>
    </dgm:pt>
    <dgm:pt modelId="{436E1956-0EF0-4796-A6D6-50B225D21254}" type="pres">
      <dgm:prSet presAssocID="{3C258147-C35F-4E97-9E8F-690A6FFD54FB}" presName="sibSpaceOne" presStyleCnt="0"/>
      <dgm:spPr/>
    </dgm:pt>
    <dgm:pt modelId="{773E72CA-27D4-4B7B-98AB-C22EACF0F723}" type="pres">
      <dgm:prSet presAssocID="{192412C5-8D2E-423E-9FA6-3E09E1361BDC}" presName="vertOne" presStyleCnt="0"/>
      <dgm:spPr/>
    </dgm:pt>
    <dgm:pt modelId="{22BF8F26-E52F-4A9C-9451-C4E899BF8FB7}" type="pres">
      <dgm:prSet presAssocID="{192412C5-8D2E-423E-9FA6-3E09E1361BDC}" presName="txOne" presStyleLbl="node0" presStyleIdx="2" presStyleCnt="5">
        <dgm:presLayoutVars>
          <dgm:chPref val="3"/>
        </dgm:presLayoutVars>
      </dgm:prSet>
      <dgm:spPr/>
    </dgm:pt>
    <dgm:pt modelId="{DBE2D5AB-EB53-4A72-A1CA-F8FA917DB4C2}" type="pres">
      <dgm:prSet presAssocID="{192412C5-8D2E-423E-9FA6-3E09E1361BDC}" presName="horzOne" presStyleCnt="0"/>
      <dgm:spPr/>
    </dgm:pt>
    <dgm:pt modelId="{79F9E2B3-1D93-44E9-8DE0-63D84F6F0ACB}" type="pres">
      <dgm:prSet presAssocID="{76B58693-6CD0-4AE8-8C5D-9B3B8971717D}" presName="sibSpaceOne" presStyleCnt="0"/>
      <dgm:spPr/>
    </dgm:pt>
    <dgm:pt modelId="{8413D1DA-0D59-44C1-8821-43D540704F4B}" type="pres">
      <dgm:prSet presAssocID="{AE9F0B55-2D57-49A9-86B4-97A99871AC5D}" presName="vertOne" presStyleCnt="0"/>
      <dgm:spPr/>
    </dgm:pt>
    <dgm:pt modelId="{19C9440C-A323-4A79-9394-37ADA0DB63B4}" type="pres">
      <dgm:prSet presAssocID="{AE9F0B55-2D57-49A9-86B4-97A99871AC5D}" presName="txOne" presStyleLbl="node0" presStyleIdx="3" presStyleCnt="5">
        <dgm:presLayoutVars>
          <dgm:chPref val="3"/>
        </dgm:presLayoutVars>
      </dgm:prSet>
      <dgm:spPr/>
    </dgm:pt>
    <dgm:pt modelId="{404DC13D-971C-4204-8A2C-C5B2895CC971}" type="pres">
      <dgm:prSet presAssocID="{AE9F0B55-2D57-49A9-86B4-97A99871AC5D}" presName="horzOne" presStyleCnt="0"/>
      <dgm:spPr/>
    </dgm:pt>
    <dgm:pt modelId="{D71F5113-FE95-404C-8B11-EB2878AF39CE}" type="pres">
      <dgm:prSet presAssocID="{377ED23E-4DCD-4932-94EA-C92C17D71305}" presName="sibSpaceOne" presStyleCnt="0"/>
      <dgm:spPr/>
    </dgm:pt>
    <dgm:pt modelId="{C4F80E3B-8A3F-44D1-B64E-1E0B1463C36A}" type="pres">
      <dgm:prSet presAssocID="{CC944770-47CD-446E-AA84-D864ACFD0EA7}" presName="vertOne" presStyleCnt="0"/>
      <dgm:spPr/>
    </dgm:pt>
    <dgm:pt modelId="{4F9A870A-11C8-470D-A86B-E99F586BF562}" type="pres">
      <dgm:prSet presAssocID="{CC944770-47CD-446E-AA84-D864ACFD0EA7}" presName="txOne" presStyleLbl="node0" presStyleIdx="4" presStyleCnt="5">
        <dgm:presLayoutVars>
          <dgm:chPref val="3"/>
        </dgm:presLayoutVars>
      </dgm:prSet>
      <dgm:spPr/>
    </dgm:pt>
    <dgm:pt modelId="{A9DF405C-4E67-4549-A161-A1FF31FB3DF0}" type="pres">
      <dgm:prSet presAssocID="{CC944770-47CD-446E-AA84-D864ACFD0EA7}" presName="horzOne" presStyleCnt="0"/>
      <dgm:spPr/>
    </dgm:pt>
  </dgm:ptLst>
  <dgm:cxnLst>
    <dgm:cxn modelId="{632CD874-0D89-4FAE-8F2C-2FA253CCC78E}" type="presOf" srcId="{AE9F0B55-2D57-49A9-86B4-97A99871AC5D}" destId="{19C9440C-A323-4A79-9394-37ADA0DB63B4}" srcOrd="0" destOrd="0" presId="urn:microsoft.com/office/officeart/2005/8/layout/hierarchy4"/>
    <dgm:cxn modelId="{B2D61777-ED00-4EB7-B8B9-6F45FD943E5A}" type="presOf" srcId="{32AAF647-74C7-48A6-9A2D-48C58ECEB241}" destId="{B06A0412-331B-4018-BB40-0FF7A2B9F7AF}" srcOrd="0" destOrd="0" presId="urn:microsoft.com/office/officeart/2005/8/layout/hierarchy4"/>
    <dgm:cxn modelId="{0A805A7A-51F9-482B-BA54-94129978194E}" srcId="{6649BB53-712D-420C-AB0F-3851EF50774D}" destId="{AE9F0B55-2D57-49A9-86B4-97A99871AC5D}" srcOrd="3" destOrd="0" parTransId="{FCF4F9C4-3953-46BD-9CD7-54C3423381C5}" sibTransId="{377ED23E-4DCD-4932-94EA-C92C17D71305}"/>
    <dgm:cxn modelId="{6A079C85-B84A-4586-A97A-E2C8C9A56172}" type="presOf" srcId="{CC944770-47CD-446E-AA84-D864ACFD0EA7}" destId="{4F9A870A-11C8-470D-A86B-E99F586BF562}" srcOrd="0" destOrd="0" presId="urn:microsoft.com/office/officeart/2005/8/layout/hierarchy4"/>
    <dgm:cxn modelId="{322A108A-B9C3-40A3-A0B2-4E4A2E21EE89}" srcId="{6649BB53-712D-420C-AB0F-3851EF50774D}" destId="{AE134C27-A756-4C8E-A642-511427875C68}" srcOrd="1" destOrd="0" parTransId="{07795B6C-5D0E-475C-88BC-2EF63DB7CFB4}" sibTransId="{3C258147-C35F-4E97-9E8F-690A6FFD54FB}"/>
    <dgm:cxn modelId="{0A28519B-3A8E-4BFE-A8DE-60E68D02B129}" srcId="{6649BB53-712D-420C-AB0F-3851EF50774D}" destId="{CC944770-47CD-446E-AA84-D864ACFD0EA7}" srcOrd="4" destOrd="0" parTransId="{276AC939-190B-4B5A-B31C-25183883BADB}" sibTransId="{81A09DEF-B608-47EB-99B3-008FC5722E53}"/>
    <dgm:cxn modelId="{B9FB41A9-66D5-44B6-936A-EC9CED54D88E}" type="presOf" srcId="{192412C5-8D2E-423E-9FA6-3E09E1361BDC}" destId="{22BF8F26-E52F-4A9C-9451-C4E899BF8FB7}" srcOrd="0" destOrd="0" presId="urn:microsoft.com/office/officeart/2005/8/layout/hierarchy4"/>
    <dgm:cxn modelId="{23FD72B3-0074-4C6F-94E7-A8BF62BC1E20}" srcId="{6649BB53-712D-420C-AB0F-3851EF50774D}" destId="{192412C5-8D2E-423E-9FA6-3E09E1361BDC}" srcOrd="2" destOrd="0" parTransId="{6DF68126-DFF0-4383-B6DE-EEB0A0BCBE62}" sibTransId="{76B58693-6CD0-4AE8-8C5D-9B3B8971717D}"/>
    <dgm:cxn modelId="{92DEA4C5-4C3C-4773-9360-34CDC4202FED}" type="presOf" srcId="{AE134C27-A756-4C8E-A642-511427875C68}" destId="{B94F93D4-6351-4DD8-A058-4C2A7D338D4E}" srcOrd="0" destOrd="0" presId="urn:microsoft.com/office/officeart/2005/8/layout/hierarchy4"/>
    <dgm:cxn modelId="{686C3FDA-7D85-44CA-B3FE-CD30AF20D756}" srcId="{6649BB53-712D-420C-AB0F-3851EF50774D}" destId="{32AAF647-74C7-48A6-9A2D-48C58ECEB241}" srcOrd="0" destOrd="0" parTransId="{762334B3-50D4-43F6-B4EA-D5474F01206A}" sibTransId="{CD41ACAB-C79C-4F48-94F5-A77E43182A3B}"/>
    <dgm:cxn modelId="{51DD08E6-A4C6-441F-81DD-2B2367C78876}" type="presOf" srcId="{6649BB53-712D-420C-AB0F-3851EF50774D}" destId="{EEAB15B9-FD80-46C2-8B90-883D9D9088BD}" srcOrd="0" destOrd="0" presId="urn:microsoft.com/office/officeart/2005/8/layout/hierarchy4"/>
    <dgm:cxn modelId="{C5B23068-CF07-47A5-AB6D-7A7D721E33CC}" type="presParOf" srcId="{EEAB15B9-FD80-46C2-8B90-883D9D9088BD}" destId="{97D9DE61-A9C1-4A1F-9C6C-395DB065E07C}" srcOrd="0" destOrd="0" presId="urn:microsoft.com/office/officeart/2005/8/layout/hierarchy4"/>
    <dgm:cxn modelId="{9B35EBCB-1068-421E-91DD-95ADDA6FA393}" type="presParOf" srcId="{97D9DE61-A9C1-4A1F-9C6C-395DB065E07C}" destId="{B06A0412-331B-4018-BB40-0FF7A2B9F7AF}" srcOrd="0" destOrd="0" presId="urn:microsoft.com/office/officeart/2005/8/layout/hierarchy4"/>
    <dgm:cxn modelId="{48AB914A-B838-4991-853A-6B624E8D3DC4}" type="presParOf" srcId="{97D9DE61-A9C1-4A1F-9C6C-395DB065E07C}" destId="{5AB207C0-E077-41A7-9E92-A5917C02D4D1}" srcOrd="1" destOrd="0" presId="urn:microsoft.com/office/officeart/2005/8/layout/hierarchy4"/>
    <dgm:cxn modelId="{593C0EC3-E118-49F6-9066-EA9B6EC5B1CC}" type="presParOf" srcId="{EEAB15B9-FD80-46C2-8B90-883D9D9088BD}" destId="{0C5E93A9-D342-4FBB-AA28-B6488F93BD74}" srcOrd="1" destOrd="0" presId="urn:microsoft.com/office/officeart/2005/8/layout/hierarchy4"/>
    <dgm:cxn modelId="{A82D42A2-D856-41CD-BACC-110862ECFF31}" type="presParOf" srcId="{EEAB15B9-FD80-46C2-8B90-883D9D9088BD}" destId="{E08EAAEA-F6BB-482E-A819-F2D27C9E2348}" srcOrd="2" destOrd="0" presId="urn:microsoft.com/office/officeart/2005/8/layout/hierarchy4"/>
    <dgm:cxn modelId="{BE1D69FE-0470-48D1-A3C5-00CBC179EA69}" type="presParOf" srcId="{E08EAAEA-F6BB-482E-A819-F2D27C9E2348}" destId="{B94F93D4-6351-4DD8-A058-4C2A7D338D4E}" srcOrd="0" destOrd="0" presId="urn:microsoft.com/office/officeart/2005/8/layout/hierarchy4"/>
    <dgm:cxn modelId="{28D87CC5-30F3-40F6-A30F-278AFB39A75F}" type="presParOf" srcId="{E08EAAEA-F6BB-482E-A819-F2D27C9E2348}" destId="{DFAA0748-0205-4DC6-A60A-26F0C480D57E}" srcOrd="1" destOrd="0" presId="urn:microsoft.com/office/officeart/2005/8/layout/hierarchy4"/>
    <dgm:cxn modelId="{010912AA-0AB4-40D0-8E4D-6ADFC16F6FDA}" type="presParOf" srcId="{EEAB15B9-FD80-46C2-8B90-883D9D9088BD}" destId="{436E1956-0EF0-4796-A6D6-50B225D21254}" srcOrd="3" destOrd="0" presId="urn:microsoft.com/office/officeart/2005/8/layout/hierarchy4"/>
    <dgm:cxn modelId="{905FF73F-7505-4C44-925E-01320915AC70}" type="presParOf" srcId="{EEAB15B9-FD80-46C2-8B90-883D9D9088BD}" destId="{773E72CA-27D4-4B7B-98AB-C22EACF0F723}" srcOrd="4" destOrd="0" presId="urn:microsoft.com/office/officeart/2005/8/layout/hierarchy4"/>
    <dgm:cxn modelId="{B80EAD16-6394-4799-AF51-F8E47D2A38E3}" type="presParOf" srcId="{773E72CA-27D4-4B7B-98AB-C22EACF0F723}" destId="{22BF8F26-E52F-4A9C-9451-C4E899BF8FB7}" srcOrd="0" destOrd="0" presId="urn:microsoft.com/office/officeart/2005/8/layout/hierarchy4"/>
    <dgm:cxn modelId="{B0389D55-7E74-4F9C-8178-AC6621135FA2}" type="presParOf" srcId="{773E72CA-27D4-4B7B-98AB-C22EACF0F723}" destId="{DBE2D5AB-EB53-4A72-A1CA-F8FA917DB4C2}" srcOrd="1" destOrd="0" presId="urn:microsoft.com/office/officeart/2005/8/layout/hierarchy4"/>
    <dgm:cxn modelId="{AFF39F14-55E0-4443-B49A-9A6E6AA61DF8}" type="presParOf" srcId="{EEAB15B9-FD80-46C2-8B90-883D9D9088BD}" destId="{79F9E2B3-1D93-44E9-8DE0-63D84F6F0ACB}" srcOrd="5" destOrd="0" presId="urn:microsoft.com/office/officeart/2005/8/layout/hierarchy4"/>
    <dgm:cxn modelId="{6340AE5A-1888-417F-9399-854615EB6FE1}" type="presParOf" srcId="{EEAB15B9-FD80-46C2-8B90-883D9D9088BD}" destId="{8413D1DA-0D59-44C1-8821-43D540704F4B}" srcOrd="6" destOrd="0" presId="urn:microsoft.com/office/officeart/2005/8/layout/hierarchy4"/>
    <dgm:cxn modelId="{0DE07EBE-0172-4554-B4C2-6DB00DAA1588}" type="presParOf" srcId="{8413D1DA-0D59-44C1-8821-43D540704F4B}" destId="{19C9440C-A323-4A79-9394-37ADA0DB63B4}" srcOrd="0" destOrd="0" presId="urn:microsoft.com/office/officeart/2005/8/layout/hierarchy4"/>
    <dgm:cxn modelId="{5CB8C6D8-0DE3-4E18-9FC0-AD68E19E74C3}" type="presParOf" srcId="{8413D1DA-0D59-44C1-8821-43D540704F4B}" destId="{404DC13D-971C-4204-8A2C-C5B2895CC971}" srcOrd="1" destOrd="0" presId="urn:microsoft.com/office/officeart/2005/8/layout/hierarchy4"/>
    <dgm:cxn modelId="{C01E0BC8-6B47-4121-B8BC-0A7C1CE16BAC}" type="presParOf" srcId="{EEAB15B9-FD80-46C2-8B90-883D9D9088BD}" destId="{D71F5113-FE95-404C-8B11-EB2878AF39CE}" srcOrd="7" destOrd="0" presId="urn:microsoft.com/office/officeart/2005/8/layout/hierarchy4"/>
    <dgm:cxn modelId="{2B87673B-FA40-4BC2-AFAB-90D2C24702D6}" type="presParOf" srcId="{EEAB15B9-FD80-46C2-8B90-883D9D9088BD}" destId="{C4F80E3B-8A3F-44D1-B64E-1E0B1463C36A}" srcOrd="8" destOrd="0" presId="urn:microsoft.com/office/officeart/2005/8/layout/hierarchy4"/>
    <dgm:cxn modelId="{3B460792-484B-4296-949A-34A020366F8D}" type="presParOf" srcId="{C4F80E3B-8A3F-44D1-B64E-1E0B1463C36A}" destId="{4F9A870A-11C8-470D-A86B-E99F586BF562}" srcOrd="0" destOrd="0" presId="urn:microsoft.com/office/officeart/2005/8/layout/hierarchy4"/>
    <dgm:cxn modelId="{EA46756E-D29A-40C5-BE17-B095A22D4409}" type="presParOf" srcId="{C4F80E3B-8A3F-44D1-B64E-1E0B1463C36A}" destId="{A9DF405C-4E67-4549-A161-A1FF31FB3DF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7AE8843-54CB-460C-BD4B-050BBB1CAA0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CE0A23B-71E5-4506-B5D5-C9B983CED4D2}">
      <dgm:prSet/>
      <dgm:spPr/>
      <dgm:t>
        <a:bodyPr/>
        <a:lstStyle/>
        <a:p>
          <a:pPr rtl="0"/>
          <a:r>
            <a:rPr lang="en-US" b="1" dirty="0">
              <a:solidFill>
                <a:schemeClr val="tx1"/>
              </a:solidFill>
            </a:rPr>
            <a:t>Steps for Dealing with a Craving</a:t>
          </a:r>
          <a:endParaRPr lang="en-US" dirty="0">
            <a:solidFill>
              <a:schemeClr val="tx1"/>
            </a:solidFill>
          </a:endParaRPr>
        </a:p>
      </dgm:t>
    </dgm:pt>
    <dgm:pt modelId="{9BE84288-FE96-4498-AD6C-EE577F7A60FB}" type="parTrans" cxnId="{91489AE3-8C03-44AD-99E0-FBC029585F1F}">
      <dgm:prSet/>
      <dgm:spPr/>
      <dgm:t>
        <a:bodyPr/>
        <a:lstStyle/>
        <a:p>
          <a:endParaRPr lang="en-US"/>
        </a:p>
      </dgm:t>
    </dgm:pt>
    <dgm:pt modelId="{B17723FD-F0E1-4D96-8250-071D0861FCCF}" type="sibTrans" cxnId="{91489AE3-8C03-44AD-99E0-FBC029585F1F}">
      <dgm:prSet/>
      <dgm:spPr/>
      <dgm:t>
        <a:bodyPr/>
        <a:lstStyle/>
        <a:p>
          <a:endParaRPr lang="en-US"/>
        </a:p>
      </dgm:t>
    </dgm:pt>
    <dgm:pt modelId="{4BA3E212-8A7D-486C-A450-6CA9096DBA92}">
      <dgm:prSet/>
      <dgm:spPr/>
      <dgm:t>
        <a:bodyPr/>
        <a:lstStyle/>
        <a:p>
          <a:pPr rtl="0"/>
          <a:r>
            <a:rPr lang="en-US" b="1" dirty="0">
              <a:highlight>
                <a:srgbClr val="FFFF00"/>
              </a:highlight>
            </a:rPr>
            <a:t>Acknowledge</a:t>
          </a:r>
          <a:r>
            <a:rPr lang="en-US" b="1" dirty="0"/>
            <a:t> The Craving</a:t>
          </a:r>
          <a:endParaRPr lang="en-US" dirty="0"/>
        </a:p>
      </dgm:t>
    </dgm:pt>
    <dgm:pt modelId="{6EF1111F-D1A8-4171-A47D-243C9D971F5D}" type="parTrans" cxnId="{0C8D711F-AFFE-4CCC-A005-23D89A22CBAA}">
      <dgm:prSet/>
      <dgm:spPr/>
      <dgm:t>
        <a:bodyPr/>
        <a:lstStyle/>
        <a:p>
          <a:endParaRPr lang="en-US"/>
        </a:p>
      </dgm:t>
    </dgm:pt>
    <dgm:pt modelId="{CDDD14A8-1235-417C-9A29-DE936B656EC4}" type="sibTrans" cxnId="{0C8D711F-AFFE-4CCC-A005-23D89A22CBAA}">
      <dgm:prSet/>
      <dgm:spPr/>
      <dgm:t>
        <a:bodyPr/>
        <a:lstStyle/>
        <a:p>
          <a:endParaRPr lang="en-US"/>
        </a:p>
      </dgm:t>
    </dgm:pt>
    <dgm:pt modelId="{4E890579-2333-4E17-8043-080086470A6A}">
      <dgm:prSet/>
      <dgm:spPr/>
      <dgm:t>
        <a:bodyPr/>
        <a:lstStyle/>
        <a:p>
          <a:pPr rtl="0"/>
          <a:r>
            <a:rPr lang="en-US" b="1" dirty="0"/>
            <a:t>Remember your why statement</a:t>
          </a:r>
        </a:p>
      </dgm:t>
    </dgm:pt>
    <dgm:pt modelId="{DA17521F-2413-47E7-BEED-0EA750234140}" type="parTrans" cxnId="{C78A6704-E1B1-4206-B99C-4EE1B8E12810}">
      <dgm:prSet/>
      <dgm:spPr/>
      <dgm:t>
        <a:bodyPr/>
        <a:lstStyle/>
        <a:p>
          <a:endParaRPr lang="en-US"/>
        </a:p>
      </dgm:t>
    </dgm:pt>
    <dgm:pt modelId="{01E45712-4B24-439B-BFF3-4CD447BB6D18}" type="sibTrans" cxnId="{C78A6704-E1B1-4206-B99C-4EE1B8E12810}">
      <dgm:prSet/>
      <dgm:spPr/>
      <dgm:t>
        <a:bodyPr/>
        <a:lstStyle/>
        <a:p>
          <a:endParaRPr lang="en-US"/>
        </a:p>
      </dgm:t>
    </dgm:pt>
    <dgm:pt modelId="{3F24C3BC-4CF0-4CF1-8210-7F29515C98EB}">
      <dgm:prSet/>
      <dgm:spPr/>
      <dgm:t>
        <a:bodyPr/>
        <a:lstStyle/>
        <a:p>
          <a:pPr rtl="0"/>
          <a:r>
            <a:rPr lang="en-US" b="1" dirty="0">
              <a:highlight>
                <a:srgbClr val="FFFF00"/>
              </a:highlight>
            </a:rPr>
            <a:t>Go perform </a:t>
          </a:r>
          <a:r>
            <a:rPr lang="en-US" b="1" dirty="0"/>
            <a:t>your new action instead of having a cigarette?</a:t>
          </a:r>
          <a:endParaRPr lang="en-US" dirty="0"/>
        </a:p>
      </dgm:t>
    </dgm:pt>
    <dgm:pt modelId="{EE84AED7-82EF-4516-9D6F-D877EE9DE4BE}" type="parTrans" cxnId="{E0696380-D67A-4347-8625-AA6FA48E9A27}">
      <dgm:prSet/>
      <dgm:spPr/>
      <dgm:t>
        <a:bodyPr/>
        <a:lstStyle/>
        <a:p>
          <a:endParaRPr lang="en-US"/>
        </a:p>
      </dgm:t>
    </dgm:pt>
    <dgm:pt modelId="{5DBEF800-CF1E-4C5E-9273-BA6B0611193A}" type="sibTrans" cxnId="{E0696380-D67A-4347-8625-AA6FA48E9A27}">
      <dgm:prSet/>
      <dgm:spPr/>
      <dgm:t>
        <a:bodyPr/>
        <a:lstStyle/>
        <a:p>
          <a:endParaRPr lang="en-US"/>
        </a:p>
      </dgm:t>
    </dgm:pt>
    <dgm:pt modelId="{28F91E9F-3381-4A89-AD2F-929F2A54F0CF}">
      <dgm:prSet/>
      <dgm:spPr/>
      <dgm:t>
        <a:bodyPr/>
        <a:lstStyle/>
        <a:p>
          <a:pPr rtl="0"/>
          <a:r>
            <a:rPr lang="en-US" b="1" dirty="0">
              <a:highlight>
                <a:srgbClr val="FFFF00"/>
              </a:highlight>
            </a:rPr>
            <a:t>Celebrate </a:t>
          </a:r>
          <a:r>
            <a:rPr lang="en-US" b="1" dirty="0"/>
            <a:t>you did the new action</a:t>
          </a:r>
          <a:endParaRPr lang="en-US" dirty="0"/>
        </a:p>
      </dgm:t>
    </dgm:pt>
    <dgm:pt modelId="{7A29B095-2355-4C0D-8140-FD33B7859BC1}" type="parTrans" cxnId="{5B84653B-E7B6-454F-900F-A20E192D633E}">
      <dgm:prSet/>
      <dgm:spPr/>
      <dgm:t>
        <a:bodyPr/>
        <a:lstStyle/>
        <a:p>
          <a:endParaRPr lang="en-US"/>
        </a:p>
      </dgm:t>
    </dgm:pt>
    <dgm:pt modelId="{582B9EDA-21DB-45D9-BA57-B3BA50597735}" type="sibTrans" cxnId="{5B84653B-E7B6-454F-900F-A20E192D633E}">
      <dgm:prSet/>
      <dgm:spPr/>
      <dgm:t>
        <a:bodyPr/>
        <a:lstStyle/>
        <a:p>
          <a:endParaRPr lang="en-US"/>
        </a:p>
      </dgm:t>
    </dgm:pt>
    <dgm:pt modelId="{8B471A28-7F15-4121-9E85-353AA27F9BA7}">
      <dgm:prSet/>
      <dgm:spPr/>
      <dgm:t>
        <a:bodyPr/>
        <a:lstStyle/>
        <a:p>
          <a:pPr rtl="0"/>
          <a:r>
            <a:rPr lang="en-US" b="1" dirty="0">
              <a:highlight>
                <a:srgbClr val="FFFF00"/>
              </a:highlight>
            </a:rPr>
            <a:t>Allow</a:t>
          </a:r>
          <a:r>
            <a:rPr lang="en-US" b="1" dirty="0"/>
            <a:t> your body to experience the craving</a:t>
          </a:r>
        </a:p>
      </dgm:t>
    </dgm:pt>
    <dgm:pt modelId="{99519CB1-9A1F-4E63-B00E-BA8EF7BBAA83}" type="parTrans" cxnId="{5F6F7041-773A-404D-8C60-6C74042CBAC5}">
      <dgm:prSet/>
      <dgm:spPr/>
    </dgm:pt>
    <dgm:pt modelId="{E0111E1D-1EA4-4006-A00F-82B49ED84740}" type="sibTrans" cxnId="{5F6F7041-773A-404D-8C60-6C74042CBAC5}">
      <dgm:prSet/>
      <dgm:spPr/>
    </dgm:pt>
    <dgm:pt modelId="{BA8DFA83-7F6F-444A-B4C7-F18F74A6932E}" type="pres">
      <dgm:prSet presAssocID="{07AE8843-54CB-460C-BD4B-050BBB1CAA02}" presName="Name0" presStyleCnt="0">
        <dgm:presLayoutVars>
          <dgm:dir/>
          <dgm:animLvl val="lvl"/>
          <dgm:resizeHandles val="exact"/>
        </dgm:presLayoutVars>
      </dgm:prSet>
      <dgm:spPr/>
    </dgm:pt>
    <dgm:pt modelId="{52327066-9F12-4B14-85A0-70E62DC5D269}" type="pres">
      <dgm:prSet presAssocID="{CCE0A23B-71E5-4506-B5D5-C9B983CED4D2}" presName="linNode" presStyleCnt="0"/>
      <dgm:spPr/>
    </dgm:pt>
    <dgm:pt modelId="{A2188AAE-8600-4772-BC74-34A8A3CBE5D0}" type="pres">
      <dgm:prSet presAssocID="{CCE0A23B-71E5-4506-B5D5-C9B983CED4D2}" presName="parentText" presStyleLbl="node1" presStyleIdx="0" presStyleCnt="1">
        <dgm:presLayoutVars>
          <dgm:chMax val="1"/>
          <dgm:bulletEnabled val="1"/>
        </dgm:presLayoutVars>
      </dgm:prSet>
      <dgm:spPr/>
    </dgm:pt>
    <dgm:pt modelId="{C7FEAE76-F87C-4A00-B6E8-66ECC72671CC}" type="pres">
      <dgm:prSet presAssocID="{CCE0A23B-71E5-4506-B5D5-C9B983CED4D2}" presName="descendantText" presStyleLbl="alignAccFollowNode1" presStyleIdx="0" presStyleCnt="1" custScaleY="112791">
        <dgm:presLayoutVars>
          <dgm:bulletEnabled val="1"/>
        </dgm:presLayoutVars>
      </dgm:prSet>
      <dgm:spPr/>
    </dgm:pt>
  </dgm:ptLst>
  <dgm:cxnLst>
    <dgm:cxn modelId="{C78A6704-E1B1-4206-B99C-4EE1B8E12810}" srcId="{4BA3E212-8A7D-486C-A450-6CA9096DBA92}" destId="{4E890579-2333-4E17-8043-080086470A6A}" srcOrd="0" destOrd="0" parTransId="{DA17521F-2413-47E7-BEED-0EA750234140}" sibTransId="{01E45712-4B24-439B-BFF3-4CD447BB6D18}"/>
    <dgm:cxn modelId="{AD523D06-C602-4927-83E9-82FBE65AB7E6}" type="presOf" srcId="{07AE8843-54CB-460C-BD4B-050BBB1CAA02}" destId="{BA8DFA83-7F6F-444A-B4C7-F18F74A6932E}" srcOrd="0" destOrd="0" presId="urn:microsoft.com/office/officeart/2005/8/layout/vList5"/>
    <dgm:cxn modelId="{0C8D711F-AFFE-4CCC-A005-23D89A22CBAA}" srcId="{CCE0A23B-71E5-4506-B5D5-C9B983CED4D2}" destId="{4BA3E212-8A7D-486C-A450-6CA9096DBA92}" srcOrd="0" destOrd="0" parTransId="{6EF1111F-D1A8-4171-A47D-243C9D971F5D}" sibTransId="{CDDD14A8-1235-417C-9A29-DE936B656EC4}"/>
    <dgm:cxn modelId="{5B84653B-E7B6-454F-900F-A20E192D633E}" srcId="{CCE0A23B-71E5-4506-B5D5-C9B983CED4D2}" destId="{28F91E9F-3381-4A89-AD2F-929F2A54F0CF}" srcOrd="2" destOrd="0" parTransId="{7A29B095-2355-4C0D-8140-FD33B7859BC1}" sibTransId="{582B9EDA-21DB-45D9-BA57-B3BA50597735}"/>
    <dgm:cxn modelId="{5F6F7041-773A-404D-8C60-6C74042CBAC5}" srcId="{4BA3E212-8A7D-486C-A450-6CA9096DBA92}" destId="{8B471A28-7F15-4121-9E85-353AA27F9BA7}" srcOrd="1" destOrd="0" parTransId="{99519CB1-9A1F-4E63-B00E-BA8EF7BBAA83}" sibTransId="{E0111E1D-1EA4-4006-A00F-82B49ED84740}"/>
    <dgm:cxn modelId="{E0696380-D67A-4347-8625-AA6FA48E9A27}" srcId="{CCE0A23B-71E5-4506-B5D5-C9B983CED4D2}" destId="{3F24C3BC-4CF0-4CF1-8210-7F29515C98EB}" srcOrd="1" destOrd="0" parTransId="{EE84AED7-82EF-4516-9D6F-D877EE9DE4BE}" sibTransId="{5DBEF800-CF1E-4C5E-9273-BA6B0611193A}"/>
    <dgm:cxn modelId="{C9D88491-E690-484A-8E73-D71E1906BFF8}" type="presOf" srcId="{8B471A28-7F15-4121-9E85-353AA27F9BA7}" destId="{C7FEAE76-F87C-4A00-B6E8-66ECC72671CC}" srcOrd="0" destOrd="2" presId="urn:microsoft.com/office/officeart/2005/8/layout/vList5"/>
    <dgm:cxn modelId="{DA033196-F463-4775-8FBA-C37D34306320}" type="presOf" srcId="{CCE0A23B-71E5-4506-B5D5-C9B983CED4D2}" destId="{A2188AAE-8600-4772-BC74-34A8A3CBE5D0}" srcOrd="0" destOrd="0" presId="urn:microsoft.com/office/officeart/2005/8/layout/vList5"/>
    <dgm:cxn modelId="{5C66FAC5-0C0C-4D28-949D-9E5AE93E67DF}" type="presOf" srcId="{3F24C3BC-4CF0-4CF1-8210-7F29515C98EB}" destId="{C7FEAE76-F87C-4A00-B6E8-66ECC72671CC}" srcOrd="0" destOrd="3" presId="urn:microsoft.com/office/officeart/2005/8/layout/vList5"/>
    <dgm:cxn modelId="{327FB2D5-E9BA-4CB5-9908-B9EFDB661689}" type="presOf" srcId="{4BA3E212-8A7D-486C-A450-6CA9096DBA92}" destId="{C7FEAE76-F87C-4A00-B6E8-66ECC72671CC}" srcOrd="0" destOrd="0" presId="urn:microsoft.com/office/officeart/2005/8/layout/vList5"/>
    <dgm:cxn modelId="{91489AE3-8C03-44AD-99E0-FBC029585F1F}" srcId="{07AE8843-54CB-460C-BD4B-050BBB1CAA02}" destId="{CCE0A23B-71E5-4506-B5D5-C9B983CED4D2}" srcOrd="0" destOrd="0" parTransId="{9BE84288-FE96-4498-AD6C-EE577F7A60FB}" sibTransId="{B17723FD-F0E1-4D96-8250-071D0861FCCF}"/>
    <dgm:cxn modelId="{FFBAAFF6-2E20-4D14-A0AC-48E893731B89}" type="presOf" srcId="{4E890579-2333-4E17-8043-080086470A6A}" destId="{C7FEAE76-F87C-4A00-B6E8-66ECC72671CC}" srcOrd="0" destOrd="1" presId="urn:microsoft.com/office/officeart/2005/8/layout/vList5"/>
    <dgm:cxn modelId="{861909FF-04FA-452A-9F0B-03127E7A8E00}" type="presOf" srcId="{28F91E9F-3381-4A89-AD2F-929F2A54F0CF}" destId="{C7FEAE76-F87C-4A00-B6E8-66ECC72671CC}" srcOrd="0" destOrd="4" presId="urn:microsoft.com/office/officeart/2005/8/layout/vList5"/>
    <dgm:cxn modelId="{1C10AAB4-ABCE-4B4D-A22F-E964D2C548A4}" type="presParOf" srcId="{BA8DFA83-7F6F-444A-B4C7-F18F74A6932E}" destId="{52327066-9F12-4B14-85A0-70E62DC5D269}" srcOrd="0" destOrd="0" presId="urn:microsoft.com/office/officeart/2005/8/layout/vList5"/>
    <dgm:cxn modelId="{F332537B-DA68-40C4-8237-24BD12DA2E94}" type="presParOf" srcId="{52327066-9F12-4B14-85A0-70E62DC5D269}" destId="{A2188AAE-8600-4772-BC74-34A8A3CBE5D0}" srcOrd="0" destOrd="0" presId="urn:microsoft.com/office/officeart/2005/8/layout/vList5"/>
    <dgm:cxn modelId="{5E122C3A-C2CE-4A60-B59B-E159749CE0D2}" type="presParOf" srcId="{52327066-9F12-4B14-85A0-70E62DC5D269}" destId="{C7FEAE76-F87C-4A00-B6E8-66ECC72671C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63D0C69-E204-4156-8E61-489825045AD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78643E6-8419-425E-9D9F-75A722072FD7}">
      <dgm:prSet custT="1"/>
      <dgm:spPr/>
      <dgm:t>
        <a:bodyPr/>
        <a:lstStyle/>
        <a:p>
          <a:pPr rtl="0"/>
          <a:r>
            <a:rPr lang="en-US" sz="4000" b="1" dirty="0">
              <a:solidFill>
                <a:schemeClr val="tx1"/>
              </a:solidFill>
            </a:rPr>
            <a:t>What to do:</a:t>
          </a:r>
        </a:p>
      </dgm:t>
    </dgm:pt>
    <dgm:pt modelId="{76BDCDD2-48AE-4AF1-AC47-28A0E60423A9}" type="parTrans" cxnId="{62C5AF0A-4520-408E-8885-B4E76BCC0F34}">
      <dgm:prSet/>
      <dgm:spPr/>
      <dgm:t>
        <a:bodyPr/>
        <a:lstStyle/>
        <a:p>
          <a:endParaRPr lang="en-US"/>
        </a:p>
      </dgm:t>
    </dgm:pt>
    <dgm:pt modelId="{BF63DE4A-A2A0-4626-B8CF-E8BE52C8A03E}" type="sibTrans" cxnId="{62C5AF0A-4520-408E-8885-B4E76BCC0F34}">
      <dgm:prSet/>
      <dgm:spPr/>
      <dgm:t>
        <a:bodyPr/>
        <a:lstStyle/>
        <a:p>
          <a:endParaRPr lang="en-US"/>
        </a:p>
      </dgm:t>
    </dgm:pt>
    <dgm:pt modelId="{EAF1394B-649A-43FA-B948-8231CCBC5245}">
      <dgm:prSet custT="1"/>
      <dgm:spPr/>
      <dgm:t>
        <a:bodyPr/>
        <a:lstStyle/>
        <a:p>
          <a:pPr rtl="0"/>
          <a:r>
            <a:rPr lang="en-US" sz="2000" b="1" dirty="0"/>
            <a:t>Thirst – change in saliva stimulation ; drinking water will help flush toxins</a:t>
          </a:r>
        </a:p>
      </dgm:t>
    </dgm:pt>
    <dgm:pt modelId="{E60A4731-0728-4C6A-9605-E69FC9630473}" type="parTrans" cxnId="{5A4A6CFB-35B7-46B0-8D2C-327C3D9FF554}">
      <dgm:prSet/>
      <dgm:spPr/>
      <dgm:t>
        <a:bodyPr/>
        <a:lstStyle/>
        <a:p>
          <a:endParaRPr lang="en-US"/>
        </a:p>
      </dgm:t>
    </dgm:pt>
    <dgm:pt modelId="{DA3BCA1C-6F2A-403B-A621-5E96F08E98C8}" type="sibTrans" cxnId="{5A4A6CFB-35B7-46B0-8D2C-327C3D9FF554}">
      <dgm:prSet/>
      <dgm:spPr/>
      <dgm:t>
        <a:bodyPr/>
        <a:lstStyle/>
        <a:p>
          <a:endParaRPr lang="en-US"/>
        </a:p>
      </dgm:t>
    </dgm:pt>
    <dgm:pt modelId="{B882128B-CA8E-467D-9C36-671B431F848D}">
      <dgm:prSet custT="1"/>
      <dgm:spPr/>
      <dgm:t>
        <a:bodyPr/>
        <a:lstStyle/>
        <a:p>
          <a:pPr rtl="0"/>
          <a:r>
            <a:rPr lang="en-US" sz="2000" b="1" dirty="0"/>
            <a:t>Hunger – cigarettes are an appetite suppressant – be prepared with healthy options</a:t>
          </a:r>
        </a:p>
      </dgm:t>
    </dgm:pt>
    <dgm:pt modelId="{BA0C0D23-C9BF-46C9-8B7A-D3F5F45DD3FE}" type="parTrans" cxnId="{FFC4EE1B-23A2-46C5-A72A-4C3F3AF377E3}">
      <dgm:prSet/>
      <dgm:spPr/>
      <dgm:t>
        <a:bodyPr/>
        <a:lstStyle/>
        <a:p>
          <a:endParaRPr lang="en-US"/>
        </a:p>
      </dgm:t>
    </dgm:pt>
    <dgm:pt modelId="{F5AE9970-EAE7-407E-8DD3-38E5429F9D10}" type="sibTrans" cxnId="{FFC4EE1B-23A2-46C5-A72A-4C3F3AF377E3}">
      <dgm:prSet/>
      <dgm:spPr/>
      <dgm:t>
        <a:bodyPr/>
        <a:lstStyle/>
        <a:p>
          <a:endParaRPr lang="en-US"/>
        </a:p>
      </dgm:t>
    </dgm:pt>
    <dgm:pt modelId="{0A6672F0-B5B7-41EE-B6DC-950F1429C8B9}">
      <dgm:prSet custT="1"/>
      <dgm:spPr/>
      <dgm:t>
        <a:bodyPr/>
        <a:lstStyle/>
        <a:p>
          <a:pPr rtl="0"/>
          <a:r>
            <a:rPr lang="en-US" sz="2000" b="1" dirty="0"/>
            <a:t>Cough – normal &amp; positive – your lungs are getting rid of “gunk”</a:t>
          </a:r>
        </a:p>
      </dgm:t>
    </dgm:pt>
    <dgm:pt modelId="{C2EE1753-15C4-44A1-AF38-6AFEAE2F598E}" type="parTrans" cxnId="{C00240DA-5049-422E-81EB-F573EE47D4FD}">
      <dgm:prSet/>
      <dgm:spPr/>
      <dgm:t>
        <a:bodyPr/>
        <a:lstStyle/>
        <a:p>
          <a:endParaRPr lang="en-US"/>
        </a:p>
      </dgm:t>
    </dgm:pt>
    <dgm:pt modelId="{BB5CB650-B275-4F96-8D3B-385669B31B74}" type="sibTrans" cxnId="{C00240DA-5049-422E-81EB-F573EE47D4FD}">
      <dgm:prSet/>
      <dgm:spPr/>
      <dgm:t>
        <a:bodyPr/>
        <a:lstStyle/>
        <a:p>
          <a:endParaRPr lang="en-US"/>
        </a:p>
      </dgm:t>
    </dgm:pt>
    <dgm:pt modelId="{8536A991-15D7-4463-8C8B-740AE359CC4B}">
      <dgm:prSet custT="1"/>
      <dgm:spPr/>
      <dgm:t>
        <a:bodyPr/>
        <a:lstStyle/>
        <a:p>
          <a:pPr rtl="0"/>
          <a:r>
            <a:rPr lang="en-US" sz="2000" b="1" dirty="0"/>
            <a:t>Mood swings - from the changes in Dopamine stimulation</a:t>
          </a:r>
        </a:p>
      </dgm:t>
    </dgm:pt>
    <dgm:pt modelId="{D2CB27FB-A12F-463A-8D97-092E5010BF1A}" type="parTrans" cxnId="{6D021E54-0410-4FFB-B63E-7A1171A00F63}">
      <dgm:prSet/>
      <dgm:spPr/>
      <dgm:t>
        <a:bodyPr/>
        <a:lstStyle/>
        <a:p>
          <a:endParaRPr lang="en-US"/>
        </a:p>
      </dgm:t>
    </dgm:pt>
    <dgm:pt modelId="{44482F92-DACE-4376-AD75-0D91FF761AD0}" type="sibTrans" cxnId="{6D021E54-0410-4FFB-B63E-7A1171A00F63}">
      <dgm:prSet/>
      <dgm:spPr/>
      <dgm:t>
        <a:bodyPr/>
        <a:lstStyle/>
        <a:p>
          <a:endParaRPr lang="en-US"/>
        </a:p>
      </dgm:t>
    </dgm:pt>
    <dgm:pt modelId="{2FD69513-F1DF-49F6-9F4E-4C64EEAC2295}" type="pres">
      <dgm:prSet presAssocID="{F63D0C69-E204-4156-8E61-489825045AD2}" presName="Name0" presStyleCnt="0">
        <dgm:presLayoutVars>
          <dgm:dir/>
          <dgm:animLvl val="lvl"/>
          <dgm:resizeHandles val="exact"/>
        </dgm:presLayoutVars>
      </dgm:prSet>
      <dgm:spPr/>
    </dgm:pt>
    <dgm:pt modelId="{6CC33C02-E778-4BE7-BCC0-FCD4D2099E84}" type="pres">
      <dgm:prSet presAssocID="{778643E6-8419-425E-9D9F-75A722072FD7}" presName="linNode" presStyleCnt="0"/>
      <dgm:spPr/>
    </dgm:pt>
    <dgm:pt modelId="{8643B918-A215-4AFD-A78E-476FD7C6245A}" type="pres">
      <dgm:prSet presAssocID="{778643E6-8419-425E-9D9F-75A722072FD7}" presName="parentText" presStyleLbl="node1" presStyleIdx="0" presStyleCnt="1" custScaleX="71384">
        <dgm:presLayoutVars>
          <dgm:chMax val="1"/>
          <dgm:bulletEnabled val="1"/>
        </dgm:presLayoutVars>
      </dgm:prSet>
      <dgm:spPr/>
    </dgm:pt>
    <dgm:pt modelId="{930B277F-E5CC-4558-AC74-C98D6215E4D1}" type="pres">
      <dgm:prSet presAssocID="{778643E6-8419-425E-9D9F-75A722072FD7}" presName="descendantText" presStyleLbl="alignAccFollowNode1" presStyleIdx="0" presStyleCnt="1" custLinFactNeighborX="-1461" custLinFactNeighborY="0">
        <dgm:presLayoutVars>
          <dgm:bulletEnabled val="1"/>
        </dgm:presLayoutVars>
      </dgm:prSet>
      <dgm:spPr/>
    </dgm:pt>
  </dgm:ptLst>
  <dgm:cxnLst>
    <dgm:cxn modelId="{62C5AF0A-4520-408E-8885-B4E76BCC0F34}" srcId="{F63D0C69-E204-4156-8E61-489825045AD2}" destId="{778643E6-8419-425E-9D9F-75A722072FD7}" srcOrd="0" destOrd="0" parTransId="{76BDCDD2-48AE-4AF1-AC47-28A0E60423A9}" sibTransId="{BF63DE4A-A2A0-4626-B8CF-E8BE52C8A03E}"/>
    <dgm:cxn modelId="{FFC4EE1B-23A2-46C5-A72A-4C3F3AF377E3}" srcId="{778643E6-8419-425E-9D9F-75A722072FD7}" destId="{B882128B-CA8E-467D-9C36-671B431F848D}" srcOrd="1" destOrd="0" parTransId="{BA0C0D23-C9BF-46C9-8B7A-D3F5F45DD3FE}" sibTransId="{F5AE9970-EAE7-407E-8DD3-38E5429F9D10}"/>
    <dgm:cxn modelId="{6848B33F-373F-4C83-9B41-D8EF7D254EB2}" type="presOf" srcId="{778643E6-8419-425E-9D9F-75A722072FD7}" destId="{8643B918-A215-4AFD-A78E-476FD7C6245A}" srcOrd="0" destOrd="0" presId="urn:microsoft.com/office/officeart/2005/8/layout/vList5"/>
    <dgm:cxn modelId="{6D021E54-0410-4FFB-B63E-7A1171A00F63}" srcId="{778643E6-8419-425E-9D9F-75A722072FD7}" destId="{8536A991-15D7-4463-8C8B-740AE359CC4B}" srcOrd="3" destOrd="0" parTransId="{D2CB27FB-A12F-463A-8D97-092E5010BF1A}" sibTransId="{44482F92-DACE-4376-AD75-0D91FF761AD0}"/>
    <dgm:cxn modelId="{4027DE94-D0DB-491A-8CA8-E4A051934215}" type="presOf" srcId="{8536A991-15D7-4463-8C8B-740AE359CC4B}" destId="{930B277F-E5CC-4558-AC74-C98D6215E4D1}" srcOrd="0" destOrd="3" presId="urn:microsoft.com/office/officeart/2005/8/layout/vList5"/>
    <dgm:cxn modelId="{9BB217B8-BAB5-491C-9A9D-30C459154C41}" type="presOf" srcId="{B882128B-CA8E-467D-9C36-671B431F848D}" destId="{930B277F-E5CC-4558-AC74-C98D6215E4D1}" srcOrd="0" destOrd="1" presId="urn:microsoft.com/office/officeart/2005/8/layout/vList5"/>
    <dgm:cxn modelId="{EA94D9BF-3D81-4FCF-9573-6DC68B0E4A0C}" type="presOf" srcId="{F63D0C69-E204-4156-8E61-489825045AD2}" destId="{2FD69513-F1DF-49F6-9F4E-4C64EEAC2295}" srcOrd="0" destOrd="0" presId="urn:microsoft.com/office/officeart/2005/8/layout/vList5"/>
    <dgm:cxn modelId="{8DB9C6CD-497A-423D-BEA7-5448B5F5A8B6}" type="presOf" srcId="{0A6672F0-B5B7-41EE-B6DC-950F1429C8B9}" destId="{930B277F-E5CC-4558-AC74-C98D6215E4D1}" srcOrd="0" destOrd="2" presId="urn:microsoft.com/office/officeart/2005/8/layout/vList5"/>
    <dgm:cxn modelId="{C00240DA-5049-422E-81EB-F573EE47D4FD}" srcId="{778643E6-8419-425E-9D9F-75A722072FD7}" destId="{0A6672F0-B5B7-41EE-B6DC-950F1429C8B9}" srcOrd="2" destOrd="0" parTransId="{C2EE1753-15C4-44A1-AF38-6AFEAE2F598E}" sibTransId="{BB5CB650-B275-4F96-8D3B-385669B31B74}"/>
    <dgm:cxn modelId="{716120FB-8723-4B60-A7C2-072C18079DE1}" type="presOf" srcId="{EAF1394B-649A-43FA-B948-8231CCBC5245}" destId="{930B277F-E5CC-4558-AC74-C98D6215E4D1}" srcOrd="0" destOrd="0" presId="urn:microsoft.com/office/officeart/2005/8/layout/vList5"/>
    <dgm:cxn modelId="{5A4A6CFB-35B7-46B0-8D2C-327C3D9FF554}" srcId="{778643E6-8419-425E-9D9F-75A722072FD7}" destId="{EAF1394B-649A-43FA-B948-8231CCBC5245}" srcOrd="0" destOrd="0" parTransId="{E60A4731-0728-4C6A-9605-E69FC9630473}" sibTransId="{DA3BCA1C-6F2A-403B-A621-5E96F08E98C8}"/>
    <dgm:cxn modelId="{EB28210A-AB6F-412F-8AFA-F3050EE49AE6}" type="presParOf" srcId="{2FD69513-F1DF-49F6-9F4E-4C64EEAC2295}" destId="{6CC33C02-E778-4BE7-BCC0-FCD4D2099E84}" srcOrd="0" destOrd="0" presId="urn:microsoft.com/office/officeart/2005/8/layout/vList5"/>
    <dgm:cxn modelId="{97FA9A3B-4C2A-4F53-9AA2-E87313C42C4A}" type="presParOf" srcId="{6CC33C02-E778-4BE7-BCC0-FCD4D2099E84}" destId="{8643B918-A215-4AFD-A78E-476FD7C6245A}" srcOrd="0" destOrd="0" presId="urn:microsoft.com/office/officeart/2005/8/layout/vList5"/>
    <dgm:cxn modelId="{3FE0C8F4-1A55-434D-A0E5-5A868AACF1CF}" type="presParOf" srcId="{6CC33C02-E778-4BE7-BCC0-FCD4D2099E84}" destId="{930B277F-E5CC-4558-AC74-C98D6215E4D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246D43E-527C-4C49-BD68-366C19BC7BF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C6A446E-AEE9-44ED-BE2A-9F7921C445B0}">
      <dgm:prSet custT="1"/>
      <dgm:spPr/>
      <dgm:t>
        <a:bodyPr/>
        <a:lstStyle/>
        <a:p>
          <a:pPr rtl="0"/>
          <a:r>
            <a:rPr lang="en-US" sz="4000" b="1" dirty="0">
              <a:solidFill>
                <a:schemeClr val="tx1"/>
              </a:solidFill>
            </a:rPr>
            <a:t>What to do:</a:t>
          </a:r>
        </a:p>
      </dgm:t>
    </dgm:pt>
    <dgm:pt modelId="{D685F259-67F4-4E9D-B1FD-0536D5DDC4F6}" type="parTrans" cxnId="{FBD48496-F664-4FA3-8D61-D2F4644E32C5}">
      <dgm:prSet/>
      <dgm:spPr/>
      <dgm:t>
        <a:bodyPr/>
        <a:lstStyle/>
        <a:p>
          <a:endParaRPr lang="en-US"/>
        </a:p>
      </dgm:t>
    </dgm:pt>
    <dgm:pt modelId="{D25FA58B-6AA4-4709-A5E0-26C6EB009D86}" type="sibTrans" cxnId="{FBD48496-F664-4FA3-8D61-D2F4644E32C5}">
      <dgm:prSet/>
      <dgm:spPr/>
      <dgm:t>
        <a:bodyPr/>
        <a:lstStyle/>
        <a:p>
          <a:endParaRPr lang="en-US"/>
        </a:p>
      </dgm:t>
    </dgm:pt>
    <dgm:pt modelId="{BE958938-FC74-42D5-A8F1-E51ED3E88C49}">
      <dgm:prSet custT="1"/>
      <dgm:spPr/>
      <dgm:t>
        <a:bodyPr/>
        <a:lstStyle/>
        <a:p>
          <a:pPr rtl="0"/>
          <a:r>
            <a:rPr lang="en-US" sz="2800" b="1" dirty="0"/>
            <a:t>Put out the cigarette as soon as possible</a:t>
          </a:r>
        </a:p>
      </dgm:t>
    </dgm:pt>
    <dgm:pt modelId="{EE956504-4ABD-4D15-830B-B1EB72C245F7}" type="parTrans" cxnId="{23EDB4E0-7ABF-409B-A813-A732632E18D6}">
      <dgm:prSet/>
      <dgm:spPr/>
      <dgm:t>
        <a:bodyPr/>
        <a:lstStyle/>
        <a:p>
          <a:endParaRPr lang="en-US"/>
        </a:p>
      </dgm:t>
    </dgm:pt>
    <dgm:pt modelId="{92ABB125-7706-4A0F-868A-8F2C07D70803}" type="sibTrans" cxnId="{23EDB4E0-7ABF-409B-A813-A732632E18D6}">
      <dgm:prSet/>
      <dgm:spPr/>
      <dgm:t>
        <a:bodyPr/>
        <a:lstStyle/>
        <a:p>
          <a:endParaRPr lang="en-US"/>
        </a:p>
      </dgm:t>
    </dgm:pt>
    <dgm:pt modelId="{2F3F6706-9E16-457B-A6BE-B9668C072032}">
      <dgm:prSet custT="1"/>
      <dgm:spPr/>
      <dgm:t>
        <a:bodyPr/>
        <a:lstStyle/>
        <a:p>
          <a:pPr rtl="0"/>
          <a:r>
            <a:rPr lang="en-US" sz="2800" b="1" dirty="0"/>
            <a:t>Remove yourself  from the situation</a:t>
          </a:r>
        </a:p>
      </dgm:t>
    </dgm:pt>
    <dgm:pt modelId="{FE59AF0C-F1B4-4B2C-B097-0A8E751E73EC}" type="parTrans" cxnId="{8F6F9BD5-299C-437A-AED7-0B607BF1CB22}">
      <dgm:prSet/>
      <dgm:spPr/>
      <dgm:t>
        <a:bodyPr/>
        <a:lstStyle/>
        <a:p>
          <a:endParaRPr lang="en-US"/>
        </a:p>
      </dgm:t>
    </dgm:pt>
    <dgm:pt modelId="{F7854A8C-CB7D-45C3-9D46-0C639D441252}" type="sibTrans" cxnId="{8F6F9BD5-299C-437A-AED7-0B607BF1CB22}">
      <dgm:prSet/>
      <dgm:spPr/>
      <dgm:t>
        <a:bodyPr/>
        <a:lstStyle/>
        <a:p>
          <a:endParaRPr lang="en-US"/>
        </a:p>
      </dgm:t>
    </dgm:pt>
    <dgm:pt modelId="{E987AEA3-F134-4E45-BDDB-5896D025173C}">
      <dgm:prSet custT="1"/>
      <dgm:spPr/>
      <dgm:t>
        <a:bodyPr/>
        <a:lstStyle/>
        <a:p>
          <a:pPr rtl="0"/>
          <a:r>
            <a:rPr lang="en-US" sz="2800" b="1" dirty="0"/>
            <a:t>Consult your “Quit Plan”</a:t>
          </a:r>
        </a:p>
      </dgm:t>
    </dgm:pt>
    <dgm:pt modelId="{11F123AE-4A04-48AD-B668-8AD52901AA21}" type="parTrans" cxnId="{12B8F079-A0D8-406B-BB9D-BDC92A92D1BA}">
      <dgm:prSet/>
      <dgm:spPr/>
      <dgm:t>
        <a:bodyPr/>
        <a:lstStyle/>
        <a:p>
          <a:endParaRPr lang="en-US"/>
        </a:p>
      </dgm:t>
    </dgm:pt>
    <dgm:pt modelId="{59330A3C-C86E-48AE-9F83-52735D2C41E0}" type="sibTrans" cxnId="{12B8F079-A0D8-406B-BB9D-BDC92A92D1BA}">
      <dgm:prSet/>
      <dgm:spPr/>
      <dgm:t>
        <a:bodyPr/>
        <a:lstStyle/>
        <a:p>
          <a:endParaRPr lang="en-US"/>
        </a:p>
      </dgm:t>
    </dgm:pt>
    <dgm:pt modelId="{895D812B-FD1F-4541-9016-1D0B7911E6E9}">
      <dgm:prSet custT="1"/>
      <dgm:spPr/>
      <dgm:t>
        <a:bodyPr/>
        <a:lstStyle/>
        <a:p>
          <a:pPr rtl="0"/>
          <a:r>
            <a:rPr lang="en-US" sz="2800" b="1" dirty="0"/>
            <a:t>Call/Text your support person</a:t>
          </a:r>
        </a:p>
      </dgm:t>
    </dgm:pt>
    <dgm:pt modelId="{BF1A4DF3-DB16-4D61-B6CE-1CE6BE722050}" type="parTrans" cxnId="{A6DE0F67-C698-4705-9BE4-D442F67EB714}">
      <dgm:prSet/>
      <dgm:spPr/>
      <dgm:t>
        <a:bodyPr/>
        <a:lstStyle/>
        <a:p>
          <a:endParaRPr lang="en-US"/>
        </a:p>
      </dgm:t>
    </dgm:pt>
    <dgm:pt modelId="{F8F6B996-5756-4DEE-8E02-92F5D49ADFC7}" type="sibTrans" cxnId="{A6DE0F67-C698-4705-9BE4-D442F67EB714}">
      <dgm:prSet/>
      <dgm:spPr/>
      <dgm:t>
        <a:bodyPr/>
        <a:lstStyle/>
        <a:p>
          <a:endParaRPr lang="en-US"/>
        </a:p>
      </dgm:t>
    </dgm:pt>
    <dgm:pt modelId="{A5D97D98-EA98-464A-A485-77E615A8D5CD}">
      <dgm:prSet custT="1"/>
      <dgm:spPr/>
      <dgm:t>
        <a:bodyPr/>
        <a:lstStyle/>
        <a:p>
          <a:pPr rtl="0"/>
          <a:r>
            <a:rPr lang="en-US" sz="2800" b="1" dirty="0"/>
            <a:t>Review your behavior change options</a:t>
          </a:r>
        </a:p>
      </dgm:t>
    </dgm:pt>
    <dgm:pt modelId="{B0E5D7D6-6E3D-49AF-BE29-45E5FB62EF36}" type="parTrans" cxnId="{EBB88512-EE00-477D-9ACB-8DD084845918}">
      <dgm:prSet/>
      <dgm:spPr/>
      <dgm:t>
        <a:bodyPr/>
        <a:lstStyle/>
        <a:p>
          <a:endParaRPr lang="en-CA"/>
        </a:p>
      </dgm:t>
    </dgm:pt>
    <dgm:pt modelId="{7403C86F-4853-435C-8F02-9E3ADDAC55DF}" type="sibTrans" cxnId="{EBB88512-EE00-477D-9ACB-8DD084845918}">
      <dgm:prSet/>
      <dgm:spPr/>
      <dgm:t>
        <a:bodyPr/>
        <a:lstStyle/>
        <a:p>
          <a:endParaRPr lang="en-CA"/>
        </a:p>
      </dgm:t>
    </dgm:pt>
    <dgm:pt modelId="{B509B8FC-C5B1-4B9C-8BC2-9FAA7E59F05D}">
      <dgm:prSet custT="1"/>
      <dgm:spPr/>
      <dgm:t>
        <a:bodyPr/>
        <a:lstStyle/>
        <a:p>
          <a:r>
            <a:rPr lang="en-US" sz="2800" b="1" dirty="0"/>
            <a:t>Practice Acknowledge, Allow, Comfort</a:t>
          </a:r>
        </a:p>
      </dgm:t>
    </dgm:pt>
    <dgm:pt modelId="{DF304089-0ECB-411C-A9C5-CC024828303B}" type="parTrans" cxnId="{F67E403B-D58C-45C8-9D5F-9B91B8C9766E}">
      <dgm:prSet/>
      <dgm:spPr/>
      <dgm:t>
        <a:bodyPr/>
        <a:lstStyle/>
        <a:p>
          <a:endParaRPr lang="en-CA"/>
        </a:p>
      </dgm:t>
    </dgm:pt>
    <dgm:pt modelId="{2EBCD8D1-AF98-4452-BF68-738FD7EB60DC}" type="sibTrans" cxnId="{F67E403B-D58C-45C8-9D5F-9B91B8C9766E}">
      <dgm:prSet/>
      <dgm:spPr/>
      <dgm:t>
        <a:bodyPr/>
        <a:lstStyle/>
        <a:p>
          <a:endParaRPr lang="en-CA"/>
        </a:p>
      </dgm:t>
    </dgm:pt>
    <dgm:pt modelId="{7A47F528-BE93-48E4-BDE9-9AFA9C046A6C}" type="pres">
      <dgm:prSet presAssocID="{8246D43E-527C-4C49-BD68-366C19BC7BF1}" presName="Name0" presStyleCnt="0">
        <dgm:presLayoutVars>
          <dgm:dir/>
          <dgm:animLvl val="lvl"/>
          <dgm:resizeHandles val="exact"/>
        </dgm:presLayoutVars>
      </dgm:prSet>
      <dgm:spPr/>
    </dgm:pt>
    <dgm:pt modelId="{29AD1CA4-A2DD-43BE-A937-09CF805198A6}" type="pres">
      <dgm:prSet presAssocID="{4C6A446E-AEE9-44ED-BE2A-9F7921C445B0}" presName="linNode" presStyleCnt="0"/>
      <dgm:spPr/>
    </dgm:pt>
    <dgm:pt modelId="{BC2E1272-B58E-41F4-92C2-4377003BD415}" type="pres">
      <dgm:prSet presAssocID="{4C6A446E-AEE9-44ED-BE2A-9F7921C445B0}" presName="parentText" presStyleLbl="node1" presStyleIdx="0" presStyleCnt="1" custScaleX="68697">
        <dgm:presLayoutVars>
          <dgm:chMax val="1"/>
          <dgm:bulletEnabled val="1"/>
        </dgm:presLayoutVars>
      </dgm:prSet>
      <dgm:spPr/>
    </dgm:pt>
    <dgm:pt modelId="{C87E2CC8-9E53-42DC-A295-C29EA5B6B0D5}" type="pres">
      <dgm:prSet presAssocID="{4C6A446E-AEE9-44ED-BE2A-9F7921C445B0}" presName="descendantText" presStyleLbl="alignAccFollowNode1" presStyleIdx="0" presStyleCnt="1" custScaleX="117876" custScaleY="125122">
        <dgm:presLayoutVars>
          <dgm:bulletEnabled val="1"/>
        </dgm:presLayoutVars>
      </dgm:prSet>
      <dgm:spPr/>
    </dgm:pt>
  </dgm:ptLst>
  <dgm:cxnLst>
    <dgm:cxn modelId="{EBB88512-EE00-477D-9ACB-8DD084845918}" srcId="{E987AEA3-F134-4E45-BDDB-5896D025173C}" destId="{A5D97D98-EA98-464A-A485-77E615A8D5CD}" srcOrd="1" destOrd="0" parTransId="{B0E5D7D6-6E3D-49AF-BE29-45E5FB62EF36}" sibTransId="{7403C86F-4853-435C-8F02-9E3ADDAC55DF}"/>
    <dgm:cxn modelId="{F67E403B-D58C-45C8-9D5F-9B91B8C9766E}" srcId="{E987AEA3-F134-4E45-BDDB-5896D025173C}" destId="{B509B8FC-C5B1-4B9C-8BC2-9FAA7E59F05D}" srcOrd="0" destOrd="0" parTransId="{DF304089-0ECB-411C-A9C5-CC024828303B}" sibTransId="{2EBCD8D1-AF98-4452-BF68-738FD7EB60DC}"/>
    <dgm:cxn modelId="{A6DE0F67-C698-4705-9BE4-D442F67EB714}" srcId="{4C6A446E-AEE9-44ED-BE2A-9F7921C445B0}" destId="{895D812B-FD1F-4541-9016-1D0B7911E6E9}" srcOrd="3" destOrd="0" parTransId="{BF1A4DF3-DB16-4D61-B6CE-1CE6BE722050}" sibTransId="{F8F6B996-5756-4DEE-8E02-92F5D49ADFC7}"/>
    <dgm:cxn modelId="{AF817279-7AF2-477C-A4D2-F6C37054C548}" type="presOf" srcId="{8246D43E-527C-4C49-BD68-366C19BC7BF1}" destId="{7A47F528-BE93-48E4-BDE9-9AFA9C046A6C}" srcOrd="0" destOrd="0" presId="urn:microsoft.com/office/officeart/2005/8/layout/vList5"/>
    <dgm:cxn modelId="{12B8F079-A0D8-406B-BB9D-BDC92A92D1BA}" srcId="{4C6A446E-AEE9-44ED-BE2A-9F7921C445B0}" destId="{E987AEA3-F134-4E45-BDDB-5896D025173C}" srcOrd="2" destOrd="0" parTransId="{11F123AE-4A04-48AD-B668-8AD52901AA21}" sibTransId="{59330A3C-C86E-48AE-9F83-52735D2C41E0}"/>
    <dgm:cxn modelId="{2596C48B-C751-4B99-BF6C-65C65D496037}" type="presOf" srcId="{A5D97D98-EA98-464A-A485-77E615A8D5CD}" destId="{C87E2CC8-9E53-42DC-A295-C29EA5B6B0D5}" srcOrd="0" destOrd="4" presId="urn:microsoft.com/office/officeart/2005/8/layout/vList5"/>
    <dgm:cxn modelId="{FBD48496-F664-4FA3-8D61-D2F4644E32C5}" srcId="{8246D43E-527C-4C49-BD68-366C19BC7BF1}" destId="{4C6A446E-AEE9-44ED-BE2A-9F7921C445B0}" srcOrd="0" destOrd="0" parTransId="{D685F259-67F4-4E9D-B1FD-0536D5DDC4F6}" sibTransId="{D25FA58B-6AA4-4709-A5E0-26C6EB009D86}"/>
    <dgm:cxn modelId="{179C1998-9D56-4E9F-92CB-69EC502F3385}" type="presOf" srcId="{895D812B-FD1F-4541-9016-1D0B7911E6E9}" destId="{C87E2CC8-9E53-42DC-A295-C29EA5B6B0D5}" srcOrd="0" destOrd="5" presId="urn:microsoft.com/office/officeart/2005/8/layout/vList5"/>
    <dgm:cxn modelId="{89C92DA3-0CDF-44F6-A278-00DA7DB618B6}" type="presOf" srcId="{BE958938-FC74-42D5-A8F1-E51ED3E88C49}" destId="{C87E2CC8-9E53-42DC-A295-C29EA5B6B0D5}" srcOrd="0" destOrd="0" presId="urn:microsoft.com/office/officeart/2005/8/layout/vList5"/>
    <dgm:cxn modelId="{BF04D0C6-42F2-4B79-BB13-62CD6CE25E1A}" type="presOf" srcId="{E987AEA3-F134-4E45-BDDB-5896D025173C}" destId="{C87E2CC8-9E53-42DC-A295-C29EA5B6B0D5}" srcOrd="0" destOrd="2" presId="urn:microsoft.com/office/officeart/2005/8/layout/vList5"/>
    <dgm:cxn modelId="{8F6F9BD5-299C-437A-AED7-0B607BF1CB22}" srcId="{4C6A446E-AEE9-44ED-BE2A-9F7921C445B0}" destId="{2F3F6706-9E16-457B-A6BE-B9668C072032}" srcOrd="1" destOrd="0" parTransId="{FE59AF0C-F1B4-4B2C-B097-0A8E751E73EC}" sibTransId="{F7854A8C-CB7D-45C3-9D46-0C639D441252}"/>
    <dgm:cxn modelId="{23EDB4E0-7ABF-409B-A813-A732632E18D6}" srcId="{4C6A446E-AEE9-44ED-BE2A-9F7921C445B0}" destId="{BE958938-FC74-42D5-A8F1-E51ED3E88C49}" srcOrd="0" destOrd="0" parTransId="{EE956504-4ABD-4D15-830B-B1EB72C245F7}" sibTransId="{92ABB125-7706-4A0F-868A-8F2C07D70803}"/>
    <dgm:cxn modelId="{8AE24AED-8FDF-42AF-940F-04941476DA24}" type="presOf" srcId="{B509B8FC-C5B1-4B9C-8BC2-9FAA7E59F05D}" destId="{C87E2CC8-9E53-42DC-A295-C29EA5B6B0D5}" srcOrd="0" destOrd="3" presId="urn:microsoft.com/office/officeart/2005/8/layout/vList5"/>
    <dgm:cxn modelId="{ACBFFAEE-3E29-4C3A-96C1-F911D36C2148}" type="presOf" srcId="{2F3F6706-9E16-457B-A6BE-B9668C072032}" destId="{C87E2CC8-9E53-42DC-A295-C29EA5B6B0D5}" srcOrd="0" destOrd="1" presId="urn:microsoft.com/office/officeart/2005/8/layout/vList5"/>
    <dgm:cxn modelId="{116624F5-82A2-4227-82DD-2F186147BC76}" type="presOf" srcId="{4C6A446E-AEE9-44ED-BE2A-9F7921C445B0}" destId="{BC2E1272-B58E-41F4-92C2-4377003BD415}" srcOrd="0" destOrd="0" presId="urn:microsoft.com/office/officeart/2005/8/layout/vList5"/>
    <dgm:cxn modelId="{922F4AD0-9940-4894-B93E-324380FAF4B5}" type="presParOf" srcId="{7A47F528-BE93-48E4-BDE9-9AFA9C046A6C}" destId="{29AD1CA4-A2DD-43BE-A937-09CF805198A6}" srcOrd="0" destOrd="0" presId="urn:microsoft.com/office/officeart/2005/8/layout/vList5"/>
    <dgm:cxn modelId="{ACDEEBB8-8375-4C0C-A4B3-59FD7B1B42A3}" type="presParOf" srcId="{29AD1CA4-A2DD-43BE-A937-09CF805198A6}" destId="{BC2E1272-B58E-41F4-92C2-4377003BD415}" srcOrd="0" destOrd="0" presId="urn:microsoft.com/office/officeart/2005/8/layout/vList5"/>
    <dgm:cxn modelId="{01D059D5-8DC3-401D-A82D-420306BD8F9D}" type="presParOf" srcId="{29AD1CA4-A2DD-43BE-A937-09CF805198A6}" destId="{C87E2CC8-9E53-42DC-A295-C29EA5B6B0D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BF7BA29-BB68-439C-A9D6-5A7C001C642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DF10548-9658-4D5B-B57F-69E90B82AB1D}">
      <dgm:prSet/>
      <dgm:spPr/>
      <dgm:t>
        <a:bodyPr/>
        <a:lstStyle/>
        <a:p>
          <a:pPr rtl="0"/>
          <a:r>
            <a:rPr lang="en-US" b="1" dirty="0">
              <a:solidFill>
                <a:schemeClr val="tx1"/>
              </a:solidFill>
            </a:rPr>
            <a:t>Decide on why quitting smoking is important</a:t>
          </a:r>
          <a:endParaRPr lang="en-US" dirty="0">
            <a:solidFill>
              <a:schemeClr val="tx1"/>
            </a:solidFill>
          </a:endParaRPr>
        </a:p>
      </dgm:t>
    </dgm:pt>
    <dgm:pt modelId="{6D023D93-8B87-4861-A6D9-0649759CE71C}" type="parTrans" cxnId="{6005793E-62CE-4040-A31C-F6B79422350A}">
      <dgm:prSet/>
      <dgm:spPr/>
      <dgm:t>
        <a:bodyPr/>
        <a:lstStyle/>
        <a:p>
          <a:endParaRPr lang="en-US"/>
        </a:p>
      </dgm:t>
    </dgm:pt>
    <dgm:pt modelId="{BB205AD1-A610-43D2-85A6-7F541E0676BC}" type="sibTrans" cxnId="{6005793E-62CE-4040-A31C-F6B79422350A}">
      <dgm:prSet/>
      <dgm:spPr/>
      <dgm:t>
        <a:bodyPr/>
        <a:lstStyle/>
        <a:p>
          <a:endParaRPr lang="en-US"/>
        </a:p>
      </dgm:t>
    </dgm:pt>
    <dgm:pt modelId="{E503E2AF-D8FD-411F-9626-6157EC8E13ED}">
      <dgm:prSet/>
      <dgm:spPr/>
      <dgm:t>
        <a:bodyPr/>
        <a:lstStyle/>
        <a:p>
          <a:pPr rtl="0"/>
          <a:r>
            <a:rPr lang="en-US" b="1" dirty="0">
              <a:solidFill>
                <a:schemeClr val="tx1"/>
              </a:solidFill>
            </a:rPr>
            <a:t>Create a Habit Loop to deal with your cravings</a:t>
          </a:r>
          <a:endParaRPr lang="en-US" dirty="0">
            <a:solidFill>
              <a:schemeClr val="tx1"/>
            </a:solidFill>
          </a:endParaRPr>
        </a:p>
      </dgm:t>
    </dgm:pt>
    <dgm:pt modelId="{42157407-5425-4CBD-BF2A-E7C20CF553FB}" type="parTrans" cxnId="{E0BE9055-5D1A-4144-B3AC-159D8E300E58}">
      <dgm:prSet/>
      <dgm:spPr/>
      <dgm:t>
        <a:bodyPr/>
        <a:lstStyle/>
        <a:p>
          <a:endParaRPr lang="en-US"/>
        </a:p>
      </dgm:t>
    </dgm:pt>
    <dgm:pt modelId="{C6E2782B-D714-47F9-BEEA-3C8CDE7274E0}" type="sibTrans" cxnId="{E0BE9055-5D1A-4144-B3AC-159D8E300E58}">
      <dgm:prSet/>
      <dgm:spPr/>
      <dgm:t>
        <a:bodyPr/>
        <a:lstStyle/>
        <a:p>
          <a:endParaRPr lang="en-US"/>
        </a:p>
      </dgm:t>
    </dgm:pt>
    <dgm:pt modelId="{8506996C-4254-4EE4-8E58-E2672EC8EC52}">
      <dgm:prSet/>
      <dgm:spPr/>
      <dgm:t>
        <a:bodyPr/>
        <a:lstStyle/>
        <a:p>
          <a:pPr rtl="0"/>
          <a:r>
            <a:rPr lang="en-US" b="1" dirty="0">
              <a:solidFill>
                <a:schemeClr val="tx1"/>
              </a:solidFill>
            </a:rPr>
            <a:t>Set a date when you will start  to quit</a:t>
          </a:r>
          <a:endParaRPr lang="en-US" dirty="0">
            <a:solidFill>
              <a:schemeClr val="tx1"/>
            </a:solidFill>
          </a:endParaRPr>
        </a:p>
      </dgm:t>
    </dgm:pt>
    <dgm:pt modelId="{BF1205D4-6B4E-4740-BDD0-34D826120AC3}" type="parTrans" cxnId="{E05D8520-A6CE-4C58-AECC-9012D427FDF1}">
      <dgm:prSet/>
      <dgm:spPr/>
      <dgm:t>
        <a:bodyPr/>
        <a:lstStyle/>
        <a:p>
          <a:endParaRPr lang="en-US"/>
        </a:p>
      </dgm:t>
    </dgm:pt>
    <dgm:pt modelId="{E2BC280F-3674-420D-9D7E-BA6BAD090C18}" type="sibTrans" cxnId="{E05D8520-A6CE-4C58-AECC-9012D427FDF1}">
      <dgm:prSet/>
      <dgm:spPr/>
      <dgm:t>
        <a:bodyPr/>
        <a:lstStyle/>
        <a:p>
          <a:endParaRPr lang="en-US"/>
        </a:p>
      </dgm:t>
    </dgm:pt>
    <dgm:pt modelId="{280722F6-DDFF-435D-9C5C-54EDF24601FF}" type="pres">
      <dgm:prSet presAssocID="{CBF7BA29-BB68-439C-A9D6-5A7C001C6424}" presName="linear" presStyleCnt="0">
        <dgm:presLayoutVars>
          <dgm:animLvl val="lvl"/>
          <dgm:resizeHandles val="exact"/>
        </dgm:presLayoutVars>
      </dgm:prSet>
      <dgm:spPr/>
    </dgm:pt>
    <dgm:pt modelId="{CE11F3F4-4BAE-4684-89FC-D84E36B6B327}" type="pres">
      <dgm:prSet presAssocID="{EDF10548-9658-4D5B-B57F-69E90B82AB1D}" presName="parentText" presStyleLbl="node1" presStyleIdx="0" presStyleCnt="3">
        <dgm:presLayoutVars>
          <dgm:chMax val="0"/>
          <dgm:bulletEnabled val="1"/>
        </dgm:presLayoutVars>
      </dgm:prSet>
      <dgm:spPr/>
    </dgm:pt>
    <dgm:pt modelId="{8B346BF7-1349-4299-83A7-E6D1660A5E3F}" type="pres">
      <dgm:prSet presAssocID="{BB205AD1-A610-43D2-85A6-7F541E0676BC}" presName="spacer" presStyleCnt="0"/>
      <dgm:spPr/>
    </dgm:pt>
    <dgm:pt modelId="{3FABE9A0-A84E-45A0-A94D-8618200C73D2}" type="pres">
      <dgm:prSet presAssocID="{E503E2AF-D8FD-411F-9626-6157EC8E13ED}" presName="parentText" presStyleLbl="node1" presStyleIdx="1" presStyleCnt="3" custLinFactNeighborX="3627" custLinFactNeighborY="-32994">
        <dgm:presLayoutVars>
          <dgm:chMax val="0"/>
          <dgm:bulletEnabled val="1"/>
        </dgm:presLayoutVars>
      </dgm:prSet>
      <dgm:spPr/>
    </dgm:pt>
    <dgm:pt modelId="{793BAA03-01D5-4E9F-B862-37D8958B7791}" type="pres">
      <dgm:prSet presAssocID="{C6E2782B-D714-47F9-BEEA-3C8CDE7274E0}" presName="spacer" presStyleCnt="0"/>
      <dgm:spPr/>
    </dgm:pt>
    <dgm:pt modelId="{CDE1D522-9D54-43A2-911B-F16D056728C1}" type="pres">
      <dgm:prSet presAssocID="{8506996C-4254-4EE4-8E58-E2672EC8EC52}" presName="parentText" presStyleLbl="node1" presStyleIdx="2" presStyleCnt="3" custLinFactY="2267" custLinFactNeighborX="-4787" custLinFactNeighborY="100000">
        <dgm:presLayoutVars>
          <dgm:chMax val="0"/>
          <dgm:bulletEnabled val="1"/>
        </dgm:presLayoutVars>
      </dgm:prSet>
      <dgm:spPr/>
    </dgm:pt>
  </dgm:ptLst>
  <dgm:cxnLst>
    <dgm:cxn modelId="{E05D8520-A6CE-4C58-AECC-9012D427FDF1}" srcId="{CBF7BA29-BB68-439C-A9D6-5A7C001C6424}" destId="{8506996C-4254-4EE4-8E58-E2672EC8EC52}" srcOrd="2" destOrd="0" parTransId="{BF1205D4-6B4E-4740-BDD0-34D826120AC3}" sibTransId="{E2BC280F-3674-420D-9D7E-BA6BAD090C18}"/>
    <dgm:cxn modelId="{6005793E-62CE-4040-A31C-F6B79422350A}" srcId="{CBF7BA29-BB68-439C-A9D6-5A7C001C6424}" destId="{EDF10548-9658-4D5B-B57F-69E90B82AB1D}" srcOrd="0" destOrd="0" parTransId="{6D023D93-8B87-4861-A6D9-0649759CE71C}" sibTransId="{BB205AD1-A610-43D2-85A6-7F541E0676BC}"/>
    <dgm:cxn modelId="{E12B6042-B1DA-4721-B481-67DB578E2379}" type="presOf" srcId="{EDF10548-9658-4D5B-B57F-69E90B82AB1D}" destId="{CE11F3F4-4BAE-4684-89FC-D84E36B6B327}" srcOrd="0" destOrd="0" presId="urn:microsoft.com/office/officeart/2005/8/layout/vList2"/>
    <dgm:cxn modelId="{5B04DD6D-2CEE-4829-B320-D3809F80C6B3}" type="presOf" srcId="{CBF7BA29-BB68-439C-A9D6-5A7C001C6424}" destId="{280722F6-DDFF-435D-9C5C-54EDF24601FF}" srcOrd="0" destOrd="0" presId="urn:microsoft.com/office/officeart/2005/8/layout/vList2"/>
    <dgm:cxn modelId="{E0BE9055-5D1A-4144-B3AC-159D8E300E58}" srcId="{CBF7BA29-BB68-439C-A9D6-5A7C001C6424}" destId="{E503E2AF-D8FD-411F-9626-6157EC8E13ED}" srcOrd="1" destOrd="0" parTransId="{42157407-5425-4CBD-BF2A-E7C20CF553FB}" sibTransId="{C6E2782B-D714-47F9-BEEA-3C8CDE7274E0}"/>
    <dgm:cxn modelId="{5797CD57-B4E5-43EE-B5C2-B113E452463D}" type="presOf" srcId="{8506996C-4254-4EE4-8E58-E2672EC8EC52}" destId="{CDE1D522-9D54-43A2-911B-F16D056728C1}" srcOrd="0" destOrd="0" presId="urn:microsoft.com/office/officeart/2005/8/layout/vList2"/>
    <dgm:cxn modelId="{478ECE7F-586B-41CE-B0CD-5EBA8ECE23F8}" type="presOf" srcId="{E503E2AF-D8FD-411F-9626-6157EC8E13ED}" destId="{3FABE9A0-A84E-45A0-A94D-8618200C73D2}" srcOrd="0" destOrd="0" presId="urn:microsoft.com/office/officeart/2005/8/layout/vList2"/>
    <dgm:cxn modelId="{124BE38E-43C7-48DA-92C2-B7728D58DEB9}" type="presParOf" srcId="{280722F6-DDFF-435D-9C5C-54EDF24601FF}" destId="{CE11F3F4-4BAE-4684-89FC-D84E36B6B327}" srcOrd="0" destOrd="0" presId="urn:microsoft.com/office/officeart/2005/8/layout/vList2"/>
    <dgm:cxn modelId="{D30F3BCD-AC51-4138-B0E4-3B742DEAF249}" type="presParOf" srcId="{280722F6-DDFF-435D-9C5C-54EDF24601FF}" destId="{8B346BF7-1349-4299-83A7-E6D1660A5E3F}" srcOrd="1" destOrd="0" presId="urn:microsoft.com/office/officeart/2005/8/layout/vList2"/>
    <dgm:cxn modelId="{3103EC54-B60C-4410-9D40-87F5047794A9}" type="presParOf" srcId="{280722F6-DDFF-435D-9C5C-54EDF24601FF}" destId="{3FABE9A0-A84E-45A0-A94D-8618200C73D2}" srcOrd="2" destOrd="0" presId="urn:microsoft.com/office/officeart/2005/8/layout/vList2"/>
    <dgm:cxn modelId="{8693F77D-DDE6-41BB-B78B-1CE14BE38526}" type="presParOf" srcId="{280722F6-DDFF-435D-9C5C-54EDF24601FF}" destId="{793BAA03-01D5-4E9F-B862-37D8958B7791}" srcOrd="3" destOrd="0" presId="urn:microsoft.com/office/officeart/2005/8/layout/vList2"/>
    <dgm:cxn modelId="{AEF2E8D3-2FB9-4B1F-93DA-43198338A0B9}" type="presParOf" srcId="{280722F6-DDFF-435D-9C5C-54EDF24601FF}" destId="{CDE1D522-9D54-43A2-911B-F16D056728C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16720BB-67E0-4DD4-956D-096289E67B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12E1227-5BD6-46BA-9FF7-83D8A403F848}">
      <dgm:prSet custT="1"/>
      <dgm:spPr/>
      <dgm:t>
        <a:bodyPr/>
        <a:lstStyle/>
        <a:p>
          <a:pPr rtl="0"/>
          <a:r>
            <a:rPr lang="en-US" sz="3200" b="1" dirty="0">
              <a:solidFill>
                <a:schemeClr val="tx1"/>
              </a:solidFill>
            </a:rPr>
            <a:t>Smoking Cessation Apps</a:t>
          </a:r>
        </a:p>
      </dgm:t>
    </dgm:pt>
    <dgm:pt modelId="{56977E46-457E-468F-96FE-8A2E510374C7}" type="parTrans" cxnId="{B9DC0836-B633-4401-A8D7-CA1117DD674F}">
      <dgm:prSet/>
      <dgm:spPr/>
      <dgm:t>
        <a:bodyPr/>
        <a:lstStyle/>
        <a:p>
          <a:endParaRPr lang="en-US" sz="3200" b="1"/>
        </a:p>
      </dgm:t>
    </dgm:pt>
    <dgm:pt modelId="{1247DD4B-6725-4D9E-9F44-595E3DE1D51A}" type="sibTrans" cxnId="{B9DC0836-B633-4401-A8D7-CA1117DD674F}">
      <dgm:prSet/>
      <dgm:spPr/>
      <dgm:t>
        <a:bodyPr/>
        <a:lstStyle/>
        <a:p>
          <a:endParaRPr lang="en-US" sz="3200" b="1"/>
        </a:p>
      </dgm:t>
    </dgm:pt>
    <dgm:pt modelId="{E07E2EB7-7C39-48CB-9309-158AD6EF7D79}">
      <dgm:prSet custT="1"/>
      <dgm:spPr/>
      <dgm:t>
        <a:bodyPr/>
        <a:lstStyle/>
        <a:p>
          <a:pPr rtl="0"/>
          <a:r>
            <a:rPr lang="en-US" sz="3200" b="1" dirty="0">
              <a:solidFill>
                <a:schemeClr val="tx1"/>
              </a:solidFill>
            </a:rPr>
            <a:t>Websites</a:t>
          </a:r>
        </a:p>
      </dgm:t>
    </dgm:pt>
    <dgm:pt modelId="{66C81F36-FBFD-4446-9A02-30F2A1FCFAFB}" type="parTrans" cxnId="{7EAAEC88-066D-4237-8531-2088CFBAFA55}">
      <dgm:prSet/>
      <dgm:spPr/>
      <dgm:t>
        <a:bodyPr/>
        <a:lstStyle/>
        <a:p>
          <a:endParaRPr lang="en-US" sz="3200" b="1"/>
        </a:p>
      </dgm:t>
    </dgm:pt>
    <dgm:pt modelId="{17C57AF9-764A-408D-A3CE-A02E0EAB409E}" type="sibTrans" cxnId="{7EAAEC88-066D-4237-8531-2088CFBAFA55}">
      <dgm:prSet/>
      <dgm:spPr/>
      <dgm:t>
        <a:bodyPr/>
        <a:lstStyle/>
        <a:p>
          <a:endParaRPr lang="en-US" sz="3200" b="1"/>
        </a:p>
      </dgm:t>
    </dgm:pt>
    <dgm:pt modelId="{46840F74-9E2B-40B9-B1F1-42737203B26F}">
      <dgm:prSet custT="1"/>
      <dgm:spPr/>
      <dgm:t>
        <a:bodyPr/>
        <a:lstStyle/>
        <a:p>
          <a:pPr rtl="0"/>
          <a:r>
            <a:rPr lang="en-US" sz="3200" b="1" dirty="0">
              <a:solidFill>
                <a:schemeClr val="tx1"/>
              </a:solidFill>
            </a:rPr>
            <a:t>Smokers Helpline</a:t>
          </a:r>
        </a:p>
      </dgm:t>
    </dgm:pt>
    <dgm:pt modelId="{DABF51D4-7A09-4854-935F-1B0A0BDF4E09}" type="parTrans" cxnId="{2D0C8046-035E-4302-A79A-3679E6D08879}">
      <dgm:prSet/>
      <dgm:spPr/>
      <dgm:t>
        <a:bodyPr/>
        <a:lstStyle/>
        <a:p>
          <a:endParaRPr lang="en-US" sz="3200" b="1"/>
        </a:p>
      </dgm:t>
    </dgm:pt>
    <dgm:pt modelId="{C1C195C5-5EEB-4F27-8B79-091E8D29721D}" type="sibTrans" cxnId="{2D0C8046-035E-4302-A79A-3679E6D08879}">
      <dgm:prSet/>
      <dgm:spPr/>
      <dgm:t>
        <a:bodyPr/>
        <a:lstStyle/>
        <a:p>
          <a:endParaRPr lang="en-US" sz="3200" b="1"/>
        </a:p>
      </dgm:t>
    </dgm:pt>
    <dgm:pt modelId="{9068BD52-1267-4E3A-A89E-5481250E698B}">
      <dgm:prSet custT="1"/>
      <dgm:spPr/>
      <dgm:t>
        <a:bodyPr/>
        <a:lstStyle/>
        <a:p>
          <a:pPr rtl="0"/>
          <a:r>
            <a:rPr lang="en-US" sz="3200" b="1" dirty="0">
              <a:solidFill>
                <a:schemeClr val="tx1"/>
              </a:solidFill>
            </a:rPr>
            <a:t>Commit to Quit</a:t>
          </a:r>
        </a:p>
      </dgm:t>
    </dgm:pt>
    <dgm:pt modelId="{D26128A2-608F-48E7-8677-64578619B9AE}" type="parTrans" cxnId="{C6FD3E5A-971F-458B-AD6B-C95820608968}">
      <dgm:prSet/>
      <dgm:spPr/>
      <dgm:t>
        <a:bodyPr/>
        <a:lstStyle/>
        <a:p>
          <a:endParaRPr lang="en-US" sz="3200" b="1"/>
        </a:p>
      </dgm:t>
    </dgm:pt>
    <dgm:pt modelId="{9B06A70E-015E-45BC-9D9D-2603051D8053}" type="sibTrans" cxnId="{C6FD3E5A-971F-458B-AD6B-C95820608968}">
      <dgm:prSet/>
      <dgm:spPr/>
      <dgm:t>
        <a:bodyPr/>
        <a:lstStyle/>
        <a:p>
          <a:endParaRPr lang="en-US" sz="3200" b="1"/>
        </a:p>
      </dgm:t>
    </dgm:pt>
    <dgm:pt modelId="{C2190DDD-F2DD-4BDA-8820-D319E9EF3B77}">
      <dgm:prSet custT="1"/>
      <dgm:spPr/>
      <dgm:t>
        <a:bodyPr/>
        <a:lstStyle/>
        <a:p>
          <a:pPr rtl="0"/>
          <a:r>
            <a:rPr lang="en-US" sz="3200" b="1" dirty="0">
              <a:solidFill>
                <a:schemeClr val="tx1"/>
              </a:solidFill>
            </a:rPr>
            <a:t>One to one follow up</a:t>
          </a:r>
        </a:p>
      </dgm:t>
    </dgm:pt>
    <dgm:pt modelId="{17EBAA24-2B7C-46AA-BFDF-765FA09F6412}" type="parTrans" cxnId="{3945C991-0B8F-4931-9814-A5C20F8A2990}">
      <dgm:prSet/>
      <dgm:spPr/>
      <dgm:t>
        <a:bodyPr/>
        <a:lstStyle/>
        <a:p>
          <a:endParaRPr lang="en-US" sz="3200" b="1"/>
        </a:p>
      </dgm:t>
    </dgm:pt>
    <dgm:pt modelId="{C6FA99A6-67FD-4F90-937F-03AF3326E439}" type="sibTrans" cxnId="{3945C991-0B8F-4931-9814-A5C20F8A2990}">
      <dgm:prSet/>
      <dgm:spPr/>
      <dgm:t>
        <a:bodyPr/>
        <a:lstStyle/>
        <a:p>
          <a:endParaRPr lang="en-US" sz="3200" b="1"/>
        </a:p>
      </dgm:t>
    </dgm:pt>
    <dgm:pt modelId="{5C46F008-7E7E-4BB9-A3A1-CBA7E84BB9F1}" type="pres">
      <dgm:prSet presAssocID="{816720BB-67E0-4DD4-956D-096289E67B65}" presName="linear" presStyleCnt="0">
        <dgm:presLayoutVars>
          <dgm:animLvl val="lvl"/>
          <dgm:resizeHandles val="exact"/>
        </dgm:presLayoutVars>
      </dgm:prSet>
      <dgm:spPr/>
    </dgm:pt>
    <dgm:pt modelId="{4EF5A189-59B2-4FB7-A79B-DB4C1013E60E}" type="pres">
      <dgm:prSet presAssocID="{312E1227-5BD6-46BA-9FF7-83D8A403F848}" presName="parentText" presStyleLbl="node1" presStyleIdx="0" presStyleCnt="5">
        <dgm:presLayoutVars>
          <dgm:chMax val="0"/>
          <dgm:bulletEnabled val="1"/>
        </dgm:presLayoutVars>
      </dgm:prSet>
      <dgm:spPr/>
    </dgm:pt>
    <dgm:pt modelId="{2436C223-A0B0-47EB-9A99-0AD59D8A2C8C}" type="pres">
      <dgm:prSet presAssocID="{1247DD4B-6725-4D9E-9F44-595E3DE1D51A}" presName="spacer" presStyleCnt="0"/>
      <dgm:spPr/>
    </dgm:pt>
    <dgm:pt modelId="{D93399F3-0FF7-4880-8BD5-51F7B98ACBBD}" type="pres">
      <dgm:prSet presAssocID="{E07E2EB7-7C39-48CB-9309-158AD6EF7D79}" presName="parentText" presStyleLbl="node1" presStyleIdx="1" presStyleCnt="5">
        <dgm:presLayoutVars>
          <dgm:chMax val="0"/>
          <dgm:bulletEnabled val="1"/>
        </dgm:presLayoutVars>
      </dgm:prSet>
      <dgm:spPr/>
    </dgm:pt>
    <dgm:pt modelId="{A0A082F3-3B9D-46D7-BD66-8F98BA1BCF35}" type="pres">
      <dgm:prSet presAssocID="{17C57AF9-764A-408D-A3CE-A02E0EAB409E}" presName="spacer" presStyleCnt="0"/>
      <dgm:spPr/>
    </dgm:pt>
    <dgm:pt modelId="{655CB0AE-16F2-4A1A-98B9-03628A90E439}" type="pres">
      <dgm:prSet presAssocID="{46840F74-9E2B-40B9-B1F1-42737203B26F}" presName="parentText" presStyleLbl="node1" presStyleIdx="2" presStyleCnt="5" custLinFactY="-11347" custLinFactNeighborX="423" custLinFactNeighborY="-100000">
        <dgm:presLayoutVars>
          <dgm:chMax val="0"/>
          <dgm:bulletEnabled val="1"/>
        </dgm:presLayoutVars>
      </dgm:prSet>
      <dgm:spPr/>
    </dgm:pt>
    <dgm:pt modelId="{98CAF2B7-F329-416C-859B-5849187AE120}" type="pres">
      <dgm:prSet presAssocID="{C1C195C5-5EEB-4F27-8B79-091E8D29721D}" presName="spacer" presStyleCnt="0"/>
      <dgm:spPr/>
    </dgm:pt>
    <dgm:pt modelId="{F113D738-EB74-4C26-98C6-DB69DA0B9A91}" type="pres">
      <dgm:prSet presAssocID="{9068BD52-1267-4E3A-A89E-5481250E698B}" presName="parentText" presStyleLbl="node1" presStyleIdx="3" presStyleCnt="5">
        <dgm:presLayoutVars>
          <dgm:chMax val="0"/>
          <dgm:bulletEnabled val="1"/>
        </dgm:presLayoutVars>
      </dgm:prSet>
      <dgm:spPr/>
    </dgm:pt>
    <dgm:pt modelId="{04AC908E-8C75-4DA4-BC09-9BFBE105CFF6}" type="pres">
      <dgm:prSet presAssocID="{9B06A70E-015E-45BC-9D9D-2603051D8053}" presName="spacer" presStyleCnt="0"/>
      <dgm:spPr/>
    </dgm:pt>
    <dgm:pt modelId="{87223A0F-20CE-40A5-A498-EDDDE03C1CD5}" type="pres">
      <dgm:prSet presAssocID="{C2190DDD-F2DD-4BDA-8820-D319E9EF3B77}" presName="parentText" presStyleLbl="node1" presStyleIdx="4" presStyleCnt="5">
        <dgm:presLayoutVars>
          <dgm:chMax val="0"/>
          <dgm:bulletEnabled val="1"/>
        </dgm:presLayoutVars>
      </dgm:prSet>
      <dgm:spPr/>
    </dgm:pt>
  </dgm:ptLst>
  <dgm:cxnLst>
    <dgm:cxn modelId="{B9DC0836-B633-4401-A8D7-CA1117DD674F}" srcId="{816720BB-67E0-4DD4-956D-096289E67B65}" destId="{312E1227-5BD6-46BA-9FF7-83D8A403F848}" srcOrd="0" destOrd="0" parTransId="{56977E46-457E-468F-96FE-8A2E510374C7}" sibTransId="{1247DD4B-6725-4D9E-9F44-595E3DE1D51A}"/>
    <dgm:cxn modelId="{2D0C8046-035E-4302-A79A-3679E6D08879}" srcId="{816720BB-67E0-4DD4-956D-096289E67B65}" destId="{46840F74-9E2B-40B9-B1F1-42737203B26F}" srcOrd="2" destOrd="0" parTransId="{DABF51D4-7A09-4854-935F-1B0A0BDF4E09}" sibTransId="{C1C195C5-5EEB-4F27-8B79-091E8D29721D}"/>
    <dgm:cxn modelId="{C6FD3E5A-971F-458B-AD6B-C95820608968}" srcId="{816720BB-67E0-4DD4-956D-096289E67B65}" destId="{9068BD52-1267-4E3A-A89E-5481250E698B}" srcOrd="3" destOrd="0" parTransId="{D26128A2-608F-48E7-8677-64578619B9AE}" sibTransId="{9B06A70E-015E-45BC-9D9D-2603051D8053}"/>
    <dgm:cxn modelId="{CE707E81-0C4C-4A80-AB7A-07882060B92C}" type="presOf" srcId="{46840F74-9E2B-40B9-B1F1-42737203B26F}" destId="{655CB0AE-16F2-4A1A-98B9-03628A90E439}" srcOrd="0" destOrd="0" presId="urn:microsoft.com/office/officeart/2005/8/layout/vList2"/>
    <dgm:cxn modelId="{7EAAEC88-066D-4237-8531-2088CFBAFA55}" srcId="{816720BB-67E0-4DD4-956D-096289E67B65}" destId="{E07E2EB7-7C39-48CB-9309-158AD6EF7D79}" srcOrd="1" destOrd="0" parTransId="{66C81F36-FBFD-4446-9A02-30F2A1FCFAFB}" sibTransId="{17C57AF9-764A-408D-A3CE-A02E0EAB409E}"/>
    <dgm:cxn modelId="{3945C991-0B8F-4931-9814-A5C20F8A2990}" srcId="{816720BB-67E0-4DD4-956D-096289E67B65}" destId="{C2190DDD-F2DD-4BDA-8820-D319E9EF3B77}" srcOrd="4" destOrd="0" parTransId="{17EBAA24-2B7C-46AA-BFDF-765FA09F6412}" sibTransId="{C6FA99A6-67FD-4F90-937F-03AF3326E439}"/>
    <dgm:cxn modelId="{67371696-222D-44C0-B230-17E34C249234}" type="presOf" srcId="{9068BD52-1267-4E3A-A89E-5481250E698B}" destId="{F113D738-EB74-4C26-98C6-DB69DA0B9A91}" srcOrd="0" destOrd="0" presId="urn:microsoft.com/office/officeart/2005/8/layout/vList2"/>
    <dgm:cxn modelId="{8589D1AB-55AA-4482-896F-0970E2927208}" type="presOf" srcId="{E07E2EB7-7C39-48CB-9309-158AD6EF7D79}" destId="{D93399F3-0FF7-4880-8BD5-51F7B98ACBBD}" srcOrd="0" destOrd="0" presId="urn:microsoft.com/office/officeart/2005/8/layout/vList2"/>
    <dgm:cxn modelId="{F95D58DB-60B6-4B5F-AC61-D67F04D8583C}" type="presOf" srcId="{816720BB-67E0-4DD4-956D-096289E67B65}" destId="{5C46F008-7E7E-4BB9-A3A1-CBA7E84BB9F1}" srcOrd="0" destOrd="0" presId="urn:microsoft.com/office/officeart/2005/8/layout/vList2"/>
    <dgm:cxn modelId="{0A08FBDB-C6AD-4A53-8D5A-AA99F59F3944}" type="presOf" srcId="{C2190DDD-F2DD-4BDA-8820-D319E9EF3B77}" destId="{87223A0F-20CE-40A5-A498-EDDDE03C1CD5}" srcOrd="0" destOrd="0" presId="urn:microsoft.com/office/officeart/2005/8/layout/vList2"/>
    <dgm:cxn modelId="{32B7CCED-697B-45BB-A00C-2EF2EE40AF38}" type="presOf" srcId="{312E1227-5BD6-46BA-9FF7-83D8A403F848}" destId="{4EF5A189-59B2-4FB7-A79B-DB4C1013E60E}" srcOrd="0" destOrd="0" presId="urn:microsoft.com/office/officeart/2005/8/layout/vList2"/>
    <dgm:cxn modelId="{D3A6794B-E6A5-4062-AF5C-9EB72522A296}" type="presParOf" srcId="{5C46F008-7E7E-4BB9-A3A1-CBA7E84BB9F1}" destId="{4EF5A189-59B2-4FB7-A79B-DB4C1013E60E}" srcOrd="0" destOrd="0" presId="urn:microsoft.com/office/officeart/2005/8/layout/vList2"/>
    <dgm:cxn modelId="{7EF4210A-B6B9-4EF8-BF47-0CE509395F27}" type="presParOf" srcId="{5C46F008-7E7E-4BB9-A3A1-CBA7E84BB9F1}" destId="{2436C223-A0B0-47EB-9A99-0AD59D8A2C8C}" srcOrd="1" destOrd="0" presId="urn:microsoft.com/office/officeart/2005/8/layout/vList2"/>
    <dgm:cxn modelId="{208622A1-9F0C-431D-9964-6B02598AEDF0}" type="presParOf" srcId="{5C46F008-7E7E-4BB9-A3A1-CBA7E84BB9F1}" destId="{D93399F3-0FF7-4880-8BD5-51F7B98ACBBD}" srcOrd="2" destOrd="0" presId="urn:microsoft.com/office/officeart/2005/8/layout/vList2"/>
    <dgm:cxn modelId="{D743DE88-9C30-418A-A797-BD5711184D9D}" type="presParOf" srcId="{5C46F008-7E7E-4BB9-A3A1-CBA7E84BB9F1}" destId="{A0A082F3-3B9D-46D7-BD66-8F98BA1BCF35}" srcOrd="3" destOrd="0" presId="urn:microsoft.com/office/officeart/2005/8/layout/vList2"/>
    <dgm:cxn modelId="{BF824325-A3B0-4FB1-A14C-D26FA7B0A21B}" type="presParOf" srcId="{5C46F008-7E7E-4BB9-A3A1-CBA7E84BB9F1}" destId="{655CB0AE-16F2-4A1A-98B9-03628A90E439}" srcOrd="4" destOrd="0" presId="urn:microsoft.com/office/officeart/2005/8/layout/vList2"/>
    <dgm:cxn modelId="{8C37DB6D-6703-4A6A-B6CB-5226F46DDF1A}" type="presParOf" srcId="{5C46F008-7E7E-4BB9-A3A1-CBA7E84BB9F1}" destId="{98CAF2B7-F329-416C-859B-5849187AE120}" srcOrd="5" destOrd="0" presId="urn:microsoft.com/office/officeart/2005/8/layout/vList2"/>
    <dgm:cxn modelId="{588F0BAA-6266-4CF3-91FA-5317EAA6CFD0}" type="presParOf" srcId="{5C46F008-7E7E-4BB9-A3A1-CBA7E84BB9F1}" destId="{F113D738-EB74-4C26-98C6-DB69DA0B9A91}" srcOrd="6" destOrd="0" presId="urn:microsoft.com/office/officeart/2005/8/layout/vList2"/>
    <dgm:cxn modelId="{9C8F2B24-5971-4FA6-8A74-789EAA04CEAD}" type="presParOf" srcId="{5C46F008-7E7E-4BB9-A3A1-CBA7E84BB9F1}" destId="{04AC908E-8C75-4DA4-BC09-9BFBE105CFF6}" srcOrd="7" destOrd="0" presId="urn:microsoft.com/office/officeart/2005/8/layout/vList2"/>
    <dgm:cxn modelId="{D7A8FF13-3366-44E6-ACFB-0F92681A2A8B}" type="presParOf" srcId="{5C46F008-7E7E-4BB9-A3A1-CBA7E84BB9F1}" destId="{87223A0F-20CE-40A5-A498-EDDDE03C1CD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C08FCE-9944-402E-A5C1-27BE0BEADEC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CA"/>
        </a:p>
      </dgm:t>
    </dgm:pt>
    <dgm:pt modelId="{98E37054-1BA8-4B5B-9A7F-1224484163F8}">
      <dgm:prSet/>
      <dgm:spPr/>
      <dgm:t>
        <a:bodyPr/>
        <a:lstStyle/>
        <a:p>
          <a:r>
            <a:rPr lang="en-US" dirty="0"/>
            <a:t>Improves exercise performance </a:t>
          </a:r>
          <a:endParaRPr lang="en-CA" dirty="0"/>
        </a:p>
      </dgm:t>
    </dgm:pt>
    <dgm:pt modelId="{1044DBA3-9F95-498E-AAE8-F7959608EBC4}" type="parTrans" cxnId="{A1A15006-2C5D-48DF-B3B1-84898E1FDD6E}">
      <dgm:prSet/>
      <dgm:spPr/>
      <dgm:t>
        <a:bodyPr/>
        <a:lstStyle/>
        <a:p>
          <a:endParaRPr lang="en-CA"/>
        </a:p>
      </dgm:t>
    </dgm:pt>
    <dgm:pt modelId="{CF3CAED0-C8D7-4AF9-88DD-30D151C3D1BC}" type="sibTrans" cxnId="{A1A15006-2C5D-48DF-B3B1-84898E1FDD6E}">
      <dgm:prSet/>
      <dgm:spPr/>
      <dgm:t>
        <a:bodyPr/>
        <a:lstStyle/>
        <a:p>
          <a:endParaRPr lang="en-CA"/>
        </a:p>
      </dgm:t>
    </dgm:pt>
    <dgm:pt modelId="{F3BAAC68-E108-4BA5-A1AA-15ECA2CEA71D}">
      <dgm:prSet/>
      <dgm:spPr/>
      <dgm:t>
        <a:bodyPr/>
        <a:lstStyle/>
        <a:p>
          <a:r>
            <a:rPr lang="en-US"/>
            <a:t>12 hours</a:t>
          </a:r>
          <a:endParaRPr lang="en-CA"/>
        </a:p>
      </dgm:t>
    </dgm:pt>
    <dgm:pt modelId="{0CC853E6-0BD5-4200-B51B-F77EE8833863}" type="parTrans" cxnId="{02249C99-7EBE-4714-97D6-1E2B14DBC7D5}">
      <dgm:prSet/>
      <dgm:spPr/>
      <dgm:t>
        <a:bodyPr/>
        <a:lstStyle/>
        <a:p>
          <a:endParaRPr lang="en-CA"/>
        </a:p>
      </dgm:t>
    </dgm:pt>
    <dgm:pt modelId="{7A779C2E-C9E6-4BDC-ABFF-77A64AC487D4}" type="sibTrans" cxnId="{02249C99-7EBE-4714-97D6-1E2B14DBC7D5}">
      <dgm:prSet/>
      <dgm:spPr/>
      <dgm:t>
        <a:bodyPr/>
        <a:lstStyle/>
        <a:p>
          <a:endParaRPr lang="en-CA"/>
        </a:p>
      </dgm:t>
    </dgm:pt>
    <dgm:pt modelId="{AC8ADFCF-D0ED-4D8C-8546-95AD0D68329A}">
      <dgm:prSet/>
      <dgm:spPr/>
      <dgm:t>
        <a:bodyPr/>
        <a:lstStyle/>
        <a:p>
          <a:r>
            <a:rPr lang="en-US"/>
            <a:t>Less Carbon Monoxide</a:t>
          </a:r>
          <a:endParaRPr lang="en-CA"/>
        </a:p>
      </dgm:t>
    </dgm:pt>
    <dgm:pt modelId="{81BE16DF-3506-44D2-8771-0B5B0876200E}" type="parTrans" cxnId="{C11BC705-B9D7-40F4-A23C-F034F095B053}">
      <dgm:prSet/>
      <dgm:spPr/>
      <dgm:t>
        <a:bodyPr/>
        <a:lstStyle/>
        <a:p>
          <a:endParaRPr lang="en-CA"/>
        </a:p>
      </dgm:t>
    </dgm:pt>
    <dgm:pt modelId="{BF807EBB-E775-48D3-9609-588822332A8B}" type="sibTrans" cxnId="{C11BC705-B9D7-40F4-A23C-F034F095B053}">
      <dgm:prSet/>
      <dgm:spPr/>
      <dgm:t>
        <a:bodyPr/>
        <a:lstStyle/>
        <a:p>
          <a:endParaRPr lang="en-CA"/>
        </a:p>
      </dgm:t>
    </dgm:pt>
    <dgm:pt modelId="{008B777A-A84F-48EF-91D3-824E0BA62375}">
      <dgm:prSet/>
      <dgm:spPr/>
      <dgm:t>
        <a:bodyPr/>
        <a:lstStyle/>
        <a:p>
          <a:r>
            <a:rPr lang="en-US"/>
            <a:t>Sense of smell improves in 2 days</a:t>
          </a:r>
          <a:endParaRPr lang="en-CA"/>
        </a:p>
      </dgm:t>
    </dgm:pt>
    <dgm:pt modelId="{CFB12C25-2620-4B59-A52E-361DDC591812}" type="parTrans" cxnId="{49D753FC-8F34-4319-A971-FD8B56E5E311}">
      <dgm:prSet/>
      <dgm:spPr/>
      <dgm:t>
        <a:bodyPr/>
        <a:lstStyle/>
        <a:p>
          <a:endParaRPr lang="en-CA"/>
        </a:p>
      </dgm:t>
    </dgm:pt>
    <dgm:pt modelId="{1FE5F83D-55AC-4E8A-A011-4E817E247D87}" type="sibTrans" cxnId="{49D753FC-8F34-4319-A971-FD8B56E5E311}">
      <dgm:prSet/>
      <dgm:spPr/>
      <dgm:t>
        <a:bodyPr/>
        <a:lstStyle/>
        <a:p>
          <a:endParaRPr lang="en-CA"/>
        </a:p>
      </dgm:t>
    </dgm:pt>
    <dgm:pt modelId="{5EA12053-AB29-4D98-8C15-DDD2CDE9563D}">
      <dgm:prSet/>
      <dgm:spPr/>
      <dgm:t>
        <a:bodyPr/>
        <a:lstStyle/>
        <a:p>
          <a:r>
            <a:rPr lang="en-US"/>
            <a:t>Food tastes better</a:t>
          </a:r>
          <a:endParaRPr lang="en-CA"/>
        </a:p>
      </dgm:t>
    </dgm:pt>
    <dgm:pt modelId="{581D2B40-D087-4012-80FF-4F9D035F02CC}" type="parTrans" cxnId="{5F3571B3-D5B5-461F-8626-9F40D3BF2380}">
      <dgm:prSet/>
      <dgm:spPr/>
      <dgm:t>
        <a:bodyPr/>
        <a:lstStyle/>
        <a:p>
          <a:endParaRPr lang="en-CA"/>
        </a:p>
      </dgm:t>
    </dgm:pt>
    <dgm:pt modelId="{6F504C62-89ED-447A-B778-C874A8BDC50E}" type="sibTrans" cxnId="{5F3571B3-D5B5-461F-8626-9F40D3BF2380}">
      <dgm:prSet/>
      <dgm:spPr/>
      <dgm:t>
        <a:bodyPr/>
        <a:lstStyle/>
        <a:p>
          <a:endParaRPr lang="en-CA"/>
        </a:p>
      </dgm:t>
    </dgm:pt>
    <dgm:pt modelId="{985EE545-0C71-4261-B419-C6E57CC3154E}">
      <dgm:prSet/>
      <dgm:spPr/>
      <dgm:t>
        <a:bodyPr/>
        <a:lstStyle/>
        <a:p>
          <a:r>
            <a:rPr lang="en-US"/>
            <a:t>Hair</a:t>
          </a:r>
          <a:endParaRPr lang="en-CA"/>
        </a:p>
      </dgm:t>
    </dgm:pt>
    <dgm:pt modelId="{9FA8915C-CBBF-40E9-8EDF-DC427528B725}" type="parTrans" cxnId="{0209538C-B580-4C92-A19D-4E5144DF81CB}">
      <dgm:prSet/>
      <dgm:spPr/>
      <dgm:t>
        <a:bodyPr/>
        <a:lstStyle/>
        <a:p>
          <a:endParaRPr lang="en-CA"/>
        </a:p>
      </dgm:t>
    </dgm:pt>
    <dgm:pt modelId="{2B1436EB-4109-4360-A7A8-2E12EB45B97E}" type="sibTrans" cxnId="{0209538C-B580-4C92-A19D-4E5144DF81CB}">
      <dgm:prSet/>
      <dgm:spPr/>
      <dgm:t>
        <a:bodyPr/>
        <a:lstStyle/>
        <a:p>
          <a:endParaRPr lang="en-CA"/>
        </a:p>
      </dgm:t>
    </dgm:pt>
    <dgm:pt modelId="{CDD6AAAC-4B04-47E7-806D-E39A8B534B36}">
      <dgm:prSet/>
      <dgm:spPr/>
      <dgm:t>
        <a:bodyPr/>
        <a:lstStyle/>
        <a:p>
          <a:r>
            <a:rPr lang="en-US"/>
            <a:t>More luminous </a:t>
          </a:r>
          <a:endParaRPr lang="en-CA"/>
        </a:p>
      </dgm:t>
    </dgm:pt>
    <dgm:pt modelId="{1B8B1992-183B-4A69-8A01-78B0BF85CE7A}" type="parTrans" cxnId="{D97C7B95-3414-4750-9BD2-AD333D0952DC}">
      <dgm:prSet/>
      <dgm:spPr/>
      <dgm:t>
        <a:bodyPr/>
        <a:lstStyle/>
        <a:p>
          <a:endParaRPr lang="en-CA"/>
        </a:p>
      </dgm:t>
    </dgm:pt>
    <dgm:pt modelId="{D45B5566-B102-4758-8B3F-B58ADCD269F6}" type="sibTrans" cxnId="{D97C7B95-3414-4750-9BD2-AD333D0952DC}">
      <dgm:prSet/>
      <dgm:spPr/>
      <dgm:t>
        <a:bodyPr/>
        <a:lstStyle/>
        <a:p>
          <a:endParaRPr lang="en-CA"/>
        </a:p>
      </dgm:t>
    </dgm:pt>
    <dgm:pt modelId="{379677EA-5E84-476D-9DDF-623CD5502517}">
      <dgm:prSet/>
      <dgm:spPr/>
      <dgm:t>
        <a:bodyPr/>
        <a:lstStyle/>
        <a:p>
          <a:r>
            <a:rPr lang="en-US"/>
            <a:t>Less shedding </a:t>
          </a:r>
          <a:endParaRPr lang="en-CA"/>
        </a:p>
      </dgm:t>
    </dgm:pt>
    <dgm:pt modelId="{65C4AC00-1868-4569-87DB-1FC3E42BF915}" type="parTrans" cxnId="{CD6B45AC-8825-454F-B83E-C1FEF18D5837}">
      <dgm:prSet/>
      <dgm:spPr/>
      <dgm:t>
        <a:bodyPr/>
        <a:lstStyle/>
        <a:p>
          <a:endParaRPr lang="en-CA"/>
        </a:p>
      </dgm:t>
    </dgm:pt>
    <dgm:pt modelId="{449928A0-05B6-428A-800E-B1C5DC49513B}" type="sibTrans" cxnId="{CD6B45AC-8825-454F-B83E-C1FEF18D5837}">
      <dgm:prSet/>
      <dgm:spPr/>
      <dgm:t>
        <a:bodyPr/>
        <a:lstStyle/>
        <a:p>
          <a:endParaRPr lang="en-CA"/>
        </a:p>
      </dgm:t>
    </dgm:pt>
    <dgm:pt modelId="{1D6A9304-A345-4072-9F0E-D9F46C19A393}">
      <dgm:prSet/>
      <dgm:spPr/>
      <dgm:t>
        <a:bodyPr/>
        <a:lstStyle/>
        <a:p>
          <a:r>
            <a:rPr lang="en-US"/>
            <a:t>Fingers </a:t>
          </a:r>
          <a:endParaRPr lang="en-CA"/>
        </a:p>
      </dgm:t>
    </dgm:pt>
    <dgm:pt modelId="{D8667CBA-759B-49B4-B1DA-C8F714E9FF4E}" type="parTrans" cxnId="{7D32B67F-C5B2-4591-8602-977AB5253357}">
      <dgm:prSet/>
      <dgm:spPr/>
      <dgm:t>
        <a:bodyPr/>
        <a:lstStyle/>
        <a:p>
          <a:endParaRPr lang="en-CA"/>
        </a:p>
      </dgm:t>
    </dgm:pt>
    <dgm:pt modelId="{F7887C0A-5380-4694-9FBC-A49C5BED8ECA}" type="sibTrans" cxnId="{7D32B67F-C5B2-4591-8602-977AB5253357}">
      <dgm:prSet/>
      <dgm:spPr/>
      <dgm:t>
        <a:bodyPr/>
        <a:lstStyle/>
        <a:p>
          <a:endParaRPr lang="en-CA"/>
        </a:p>
      </dgm:t>
    </dgm:pt>
    <dgm:pt modelId="{CE765C39-E766-4D9B-A440-EEA1173356BD}">
      <dgm:prSet/>
      <dgm:spPr/>
      <dgm:t>
        <a:bodyPr/>
        <a:lstStyle/>
        <a:p>
          <a:r>
            <a:rPr lang="en-US"/>
            <a:t>Finger nails are whiter</a:t>
          </a:r>
          <a:endParaRPr lang="en-CA"/>
        </a:p>
      </dgm:t>
    </dgm:pt>
    <dgm:pt modelId="{30D3B294-1EA6-48FB-933D-2633EF3D0CD6}" type="parTrans" cxnId="{585CF65A-31CE-4FFE-93D3-F0B6337C548E}">
      <dgm:prSet/>
      <dgm:spPr/>
      <dgm:t>
        <a:bodyPr/>
        <a:lstStyle/>
        <a:p>
          <a:endParaRPr lang="en-CA"/>
        </a:p>
      </dgm:t>
    </dgm:pt>
    <dgm:pt modelId="{5E8AFAFA-A574-4520-935A-99C23E3AFA33}" type="sibTrans" cxnId="{585CF65A-31CE-4FFE-93D3-F0B6337C548E}">
      <dgm:prSet/>
      <dgm:spPr/>
      <dgm:t>
        <a:bodyPr/>
        <a:lstStyle/>
        <a:p>
          <a:endParaRPr lang="en-CA"/>
        </a:p>
      </dgm:t>
    </dgm:pt>
    <dgm:pt modelId="{00C2E147-26D9-4684-AD01-C7BE4C89D825}">
      <dgm:prSet/>
      <dgm:spPr/>
      <dgm:t>
        <a:bodyPr/>
        <a:lstStyle/>
        <a:p>
          <a:r>
            <a:rPr lang="en-US"/>
            <a:t>Fingers are less cold (due to better circulation)</a:t>
          </a:r>
          <a:endParaRPr lang="en-CA"/>
        </a:p>
      </dgm:t>
    </dgm:pt>
    <dgm:pt modelId="{AE27F7D0-3E77-4952-A905-11C056C86E9A}" type="parTrans" cxnId="{2BB539B8-2F70-40DE-A952-8139C6B961CC}">
      <dgm:prSet/>
      <dgm:spPr/>
      <dgm:t>
        <a:bodyPr/>
        <a:lstStyle/>
        <a:p>
          <a:endParaRPr lang="en-CA"/>
        </a:p>
      </dgm:t>
    </dgm:pt>
    <dgm:pt modelId="{D87C377A-EFA5-4E50-97B2-5CF026C72F89}" type="sibTrans" cxnId="{2BB539B8-2F70-40DE-A952-8139C6B961CC}">
      <dgm:prSet/>
      <dgm:spPr/>
      <dgm:t>
        <a:bodyPr/>
        <a:lstStyle/>
        <a:p>
          <a:endParaRPr lang="en-CA"/>
        </a:p>
      </dgm:t>
    </dgm:pt>
    <dgm:pt modelId="{1C67306A-11DC-42DC-925F-173D981F0314}" type="pres">
      <dgm:prSet presAssocID="{DCC08FCE-9944-402E-A5C1-27BE0BEADEC9}" presName="linear" presStyleCnt="0">
        <dgm:presLayoutVars>
          <dgm:animLvl val="lvl"/>
          <dgm:resizeHandles val="exact"/>
        </dgm:presLayoutVars>
      </dgm:prSet>
      <dgm:spPr/>
    </dgm:pt>
    <dgm:pt modelId="{78D7B526-0E71-4E87-8569-FD13047EB6EA}" type="pres">
      <dgm:prSet presAssocID="{98E37054-1BA8-4B5B-9A7F-1224484163F8}" presName="parentText" presStyleLbl="node1" presStyleIdx="0" presStyleCnt="4">
        <dgm:presLayoutVars>
          <dgm:chMax val="0"/>
          <dgm:bulletEnabled val="1"/>
        </dgm:presLayoutVars>
      </dgm:prSet>
      <dgm:spPr/>
    </dgm:pt>
    <dgm:pt modelId="{5EF2CB4A-48E6-48C1-9BDE-37933D0785E8}" type="pres">
      <dgm:prSet presAssocID="{98E37054-1BA8-4B5B-9A7F-1224484163F8}" presName="childText" presStyleLbl="revTx" presStyleIdx="0" presStyleCnt="4">
        <dgm:presLayoutVars>
          <dgm:bulletEnabled val="1"/>
        </dgm:presLayoutVars>
      </dgm:prSet>
      <dgm:spPr/>
    </dgm:pt>
    <dgm:pt modelId="{D7F17221-E1B4-4B17-8849-1F8C0CE89D91}" type="pres">
      <dgm:prSet presAssocID="{008B777A-A84F-48EF-91D3-824E0BA62375}" presName="parentText" presStyleLbl="node1" presStyleIdx="1" presStyleCnt="4">
        <dgm:presLayoutVars>
          <dgm:chMax val="0"/>
          <dgm:bulletEnabled val="1"/>
        </dgm:presLayoutVars>
      </dgm:prSet>
      <dgm:spPr/>
    </dgm:pt>
    <dgm:pt modelId="{174C2817-73BD-4840-9641-C3C41B074F83}" type="pres">
      <dgm:prSet presAssocID="{008B777A-A84F-48EF-91D3-824E0BA62375}" presName="childText" presStyleLbl="revTx" presStyleIdx="1" presStyleCnt="4">
        <dgm:presLayoutVars>
          <dgm:bulletEnabled val="1"/>
        </dgm:presLayoutVars>
      </dgm:prSet>
      <dgm:spPr/>
    </dgm:pt>
    <dgm:pt modelId="{4968548D-630B-491E-9EF1-72663832D018}" type="pres">
      <dgm:prSet presAssocID="{985EE545-0C71-4261-B419-C6E57CC3154E}" presName="parentText" presStyleLbl="node1" presStyleIdx="2" presStyleCnt="4">
        <dgm:presLayoutVars>
          <dgm:chMax val="0"/>
          <dgm:bulletEnabled val="1"/>
        </dgm:presLayoutVars>
      </dgm:prSet>
      <dgm:spPr/>
    </dgm:pt>
    <dgm:pt modelId="{45AFB039-38A4-4124-A673-F9C72ECA391A}" type="pres">
      <dgm:prSet presAssocID="{985EE545-0C71-4261-B419-C6E57CC3154E}" presName="childText" presStyleLbl="revTx" presStyleIdx="2" presStyleCnt="4">
        <dgm:presLayoutVars>
          <dgm:bulletEnabled val="1"/>
        </dgm:presLayoutVars>
      </dgm:prSet>
      <dgm:spPr/>
    </dgm:pt>
    <dgm:pt modelId="{0B5DA365-7A95-4CC1-9B87-51F6153D7F45}" type="pres">
      <dgm:prSet presAssocID="{1D6A9304-A345-4072-9F0E-D9F46C19A393}" presName="parentText" presStyleLbl="node1" presStyleIdx="3" presStyleCnt="4">
        <dgm:presLayoutVars>
          <dgm:chMax val="0"/>
          <dgm:bulletEnabled val="1"/>
        </dgm:presLayoutVars>
      </dgm:prSet>
      <dgm:spPr/>
    </dgm:pt>
    <dgm:pt modelId="{CF1CE0BB-1EA7-4E6E-A455-8DA2BAD9B603}" type="pres">
      <dgm:prSet presAssocID="{1D6A9304-A345-4072-9F0E-D9F46C19A393}" presName="childText" presStyleLbl="revTx" presStyleIdx="3" presStyleCnt="4">
        <dgm:presLayoutVars>
          <dgm:bulletEnabled val="1"/>
        </dgm:presLayoutVars>
      </dgm:prSet>
      <dgm:spPr/>
    </dgm:pt>
  </dgm:ptLst>
  <dgm:cxnLst>
    <dgm:cxn modelId="{C11BC705-B9D7-40F4-A23C-F034F095B053}" srcId="{98E37054-1BA8-4B5B-9A7F-1224484163F8}" destId="{AC8ADFCF-D0ED-4D8C-8546-95AD0D68329A}" srcOrd="1" destOrd="0" parTransId="{81BE16DF-3506-44D2-8771-0B5B0876200E}" sibTransId="{BF807EBB-E775-48D3-9609-588822332A8B}"/>
    <dgm:cxn modelId="{A1A15006-2C5D-48DF-B3B1-84898E1FDD6E}" srcId="{DCC08FCE-9944-402E-A5C1-27BE0BEADEC9}" destId="{98E37054-1BA8-4B5B-9A7F-1224484163F8}" srcOrd="0" destOrd="0" parTransId="{1044DBA3-9F95-498E-AAE8-F7959608EBC4}" sibTransId="{CF3CAED0-C8D7-4AF9-88DD-30D151C3D1BC}"/>
    <dgm:cxn modelId="{956F3327-93C9-422B-8B2F-EBE43FB59C58}" type="presOf" srcId="{AC8ADFCF-D0ED-4D8C-8546-95AD0D68329A}" destId="{5EF2CB4A-48E6-48C1-9BDE-37933D0785E8}" srcOrd="0" destOrd="1" presId="urn:microsoft.com/office/officeart/2005/8/layout/vList2"/>
    <dgm:cxn modelId="{67140672-A719-4361-AF4C-D8FB76AA401C}" type="presOf" srcId="{CDD6AAAC-4B04-47E7-806D-E39A8B534B36}" destId="{45AFB039-38A4-4124-A673-F9C72ECA391A}" srcOrd="0" destOrd="0" presId="urn:microsoft.com/office/officeart/2005/8/layout/vList2"/>
    <dgm:cxn modelId="{44E20F55-3698-4A6C-908A-9A5A4EF8E6E3}" type="presOf" srcId="{CE765C39-E766-4D9B-A440-EEA1173356BD}" destId="{CF1CE0BB-1EA7-4E6E-A455-8DA2BAD9B603}" srcOrd="0" destOrd="0" presId="urn:microsoft.com/office/officeart/2005/8/layout/vList2"/>
    <dgm:cxn modelId="{EEC02E59-4297-4457-A7F0-1AE17B7DDBE7}" type="presOf" srcId="{5EA12053-AB29-4D98-8C15-DDD2CDE9563D}" destId="{174C2817-73BD-4840-9641-C3C41B074F83}" srcOrd="0" destOrd="0" presId="urn:microsoft.com/office/officeart/2005/8/layout/vList2"/>
    <dgm:cxn modelId="{4AEC125A-8F52-48EF-AE9C-BAA2E9CCC91B}" type="presOf" srcId="{985EE545-0C71-4261-B419-C6E57CC3154E}" destId="{4968548D-630B-491E-9EF1-72663832D018}" srcOrd="0" destOrd="0" presId="urn:microsoft.com/office/officeart/2005/8/layout/vList2"/>
    <dgm:cxn modelId="{585CF65A-31CE-4FFE-93D3-F0B6337C548E}" srcId="{1D6A9304-A345-4072-9F0E-D9F46C19A393}" destId="{CE765C39-E766-4D9B-A440-EEA1173356BD}" srcOrd="0" destOrd="0" parTransId="{30D3B294-1EA6-48FB-933D-2633EF3D0CD6}" sibTransId="{5E8AFAFA-A574-4520-935A-99C23E3AFA33}"/>
    <dgm:cxn modelId="{7D32B67F-C5B2-4591-8602-977AB5253357}" srcId="{DCC08FCE-9944-402E-A5C1-27BE0BEADEC9}" destId="{1D6A9304-A345-4072-9F0E-D9F46C19A393}" srcOrd="3" destOrd="0" parTransId="{D8667CBA-759B-49B4-B1DA-C8F714E9FF4E}" sibTransId="{F7887C0A-5380-4694-9FBC-A49C5BED8ECA}"/>
    <dgm:cxn modelId="{CB475183-AE66-4150-8FDF-8FF30A6B53FB}" type="presOf" srcId="{379677EA-5E84-476D-9DDF-623CD5502517}" destId="{45AFB039-38A4-4124-A673-F9C72ECA391A}" srcOrd="0" destOrd="1" presId="urn:microsoft.com/office/officeart/2005/8/layout/vList2"/>
    <dgm:cxn modelId="{0209538C-B580-4C92-A19D-4E5144DF81CB}" srcId="{DCC08FCE-9944-402E-A5C1-27BE0BEADEC9}" destId="{985EE545-0C71-4261-B419-C6E57CC3154E}" srcOrd="2" destOrd="0" parTransId="{9FA8915C-CBBF-40E9-8EDF-DC427528B725}" sibTransId="{2B1436EB-4109-4360-A7A8-2E12EB45B97E}"/>
    <dgm:cxn modelId="{D97C7B95-3414-4750-9BD2-AD333D0952DC}" srcId="{985EE545-0C71-4261-B419-C6E57CC3154E}" destId="{CDD6AAAC-4B04-47E7-806D-E39A8B534B36}" srcOrd="0" destOrd="0" parTransId="{1B8B1992-183B-4A69-8A01-78B0BF85CE7A}" sibTransId="{D45B5566-B102-4758-8B3F-B58ADCD269F6}"/>
    <dgm:cxn modelId="{02249C99-7EBE-4714-97D6-1E2B14DBC7D5}" srcId="{98E37054-1BA8-4B5B-9A7F-1224484163F8}" destId="{F3BAAC68-E108-4BA5-A1AA-15ECA2CEA71D}" srcOrd="0" destOrd="0" parTransId="{0CC853E6-0BD5-4200-B51B-F77EE8833863}" sibTransId="{7A779C2E-C9E6-4BDC-ABFF-77A64AC487D4}"/>
    <dgm:cxn modelId="{CD6B45AC-8825-454F-B83E-C1FEF18D5837}" srcId="{985EE545-0C71-4261-B419-C6E57CC3154E}" destId="{379677EA-5E84-476D-9DDF-623CD5502517}" srcOrd="1" destOrd="0" parTransId="{65C4AC00-1868-4569-87DB-1FC3E42BF915}" sibTransId="{449928A0-05B6-428A-800E-B1C5DC49513B}"/>
    <dgm:cxn modelId="{1F6F4EB2-7272-419A-BEFF-CCE570D2D4F3}" type="presOf" srcId="{98E37054-1BA8-4B5B-9A7F-1224484163F8}" destId="{78D7B526-0E71-4E87-8569-FD13047EB6EA}" srcOrd="0" destOrd="0" presId="urn:microsoft.com/office/officeart/2005/8/layout/vList2"/>
    <dgm:cxn modelId="{5F3571B3-D5B5-461F-8626-9F40D3BF2380}" srcId="{008B777A-A84F-48EF-91D3-824E0BA62375}" destId="{5EA12053-AB29-4D98-8C15-DDD2CDE9563D}" srcOrd="0" destOrd="0" parTransId="{581D2B40-D087-4012-80FF-4F9D035F02CC}" sibTransId="{6F504C62-89ED-447A-B778-C874A8BDC50E}"/>
    <dgm:cxn modelId="{2BB539B8-2F70-40DE-A952-8139C6B961CC}" srcId="{1D6A9304-A345-4072-9F0E-D9F46C19A393}" destId="{00C2E147-26D9-4684-AD01-C7BE4C89D825}" srcOrd="1" destOrd="0" parTransId="{AE27F7D0-3E77-4952-A905-11C056C86E9A}" sibTransId="{D87C377A-EFA5-4E50-97B2-5CF026C72F89}"/>
    <dgm:cxn modelId="{7F6B60C0-C511-416A-8C8D-182FBBD81593}" type="presOf" srcId="{1D6A9304-A345-4072-9F0E-D9F46C19A393}" destId="{0B5DA365-7A95-4CC1-9B87-51F6153D7F45}" srcOrd="0" destOrd="0" presId="urn:microsoft.com/office/officeart/2005/8/layout/vList2"/>
    <dgm:cxn modelId="{00692EC6-0A11-494E-A064-9B330CB8B714}" type="presOf" srcId="{DCC08FCE-9944-402E-A5C1-27BE0BEADEC9}" destId="{1C67306A-11DC-42DC-925F-173D981F0314}" srcOrd="0" destOrd="0" presId="urn:microsoft.com/office/officeart/2005/8/layout/vList2"/>
    <dgm:cxn modelId="{B8878DCA-F384-463A-8911-766B3581F657}" type="presOf" srcId="{008B777A-A84F-48EF-91D3-824E0BA62375}" destId="{D7F17221-E1B4-4B17-8849-1F8C0CE89D91}" srcOrd="0" destOrd="0" presId="urn:microsoft.com/office/officeart/2005/8/layout/vList2"/>
    <dgm:cxn modelId="{C8D9D9CB-4244-41D7-88F8-9A152684C566}" type="presOf" srcId="{00C2E147-26D9-4684-AD01-C7BE4C89D825}" destId="{CF1CE0BB-1EA7-4E6E-A455-8DA2BAD9B603}" srcOrd="0" destOrd="1" presId="urn:microsoft.com/office/officeart/2005/8/layout/vList2"/>
    <dgm:cxn modelId="{0B3E65CC-C2BB-4A95-BDBE-0BA23E605FBE}" type="presOf" srcId="{F3BAAC68-E108-4BA5-A1AA-15ECA2CEA71D}" destId="{5EF2CB4A-48E6-48C1-9BDE-37933D0785E8}" srcOrd="0" destOrd="0" presId="urn:microsoft.com/office/officeart/2005/8/layout/vList2"/>
    <dgm:cxn modelId="{49D753FC-8F34-4319-A971-FD8B56E5E311}" srcId="{DCC08FCE-9944-402E-A5C1-27BE0BEADEC9}" destId="{008B777A-A84F-48EF-91D3-824E0BA62375}" srcOrd="1" destOrd="0" parTransId="{CFB12C25-2620-4B59-A52E-361DDC591812}" sibTransId="{1FE5F83D-55AC-4E8A-A011-4E817E247D87}"/>
    <dgm:cxn modelId="{8C1224FF-F1A8-4201-9282-B9408F8CB836}" type="presParOf" srcId="{1C67306A-11DC-42DC-925F-173D981F0314}" destId="{78D7B526-0E71-4E87-8569-FD13047EB6EA}" srcOrd="0" destOrd="0" presId="urn:microsoft.com/office/officeart/2005/8/layout/vList2"/>
    <dgm:cxn modelId="{510AF0CA-B615-4F10-97D9-E84B93B53EDD}" type="presParOf" srcId="{1C67306A-11DC-42DC-925F-173D981F0314}" destId="{5EF2CB4A-48E6-48C1-9BDE-37933D0785E8}" srcOrd="1" destOrd="0" presId="urn:microsoft.com/office/officeart/2005/8/layout/vList2"/>
    <dgm:cxn modelId="{89F312AB-83C9-4867-871C-B7BA8CA1B4C0}" type="presParOf" srcId="{1C67306A-11DC-42DC-925F-173D981F0314}" destId="{D7F17221-E1B4-4B17-8849-1F8C0CE89D91}" srcOrd="2" destOrd="0" presId="urn:microsoft.com/office/officeart/2005/8/layout/vList2"/>
    <dgm:cxn modelId="{5A302718-F331-42F9-A655-432546F2D008}" type="presParOf" srcId="{1C67306A-11DC-42DC-925F-173D981F0314}" destId="{174C2817-73BD-4840-9641-C3C41B074F83}" srcOrd="3" destOrd="0" presId="urn:microsoft.com/office/officeart/2005/8/layout/vList2"/>
    <dgm:cxn modelId="{FB90A5A1-8BE4-471D-A3F3-4CB1CFC1ECAE}" type="presParOf" srcId="{1C67306A-11DC-42DC-925F-173D981F0314}" destId="{4968548D-630B-491E-9EF1-72663832D018}" srcOrd="4" destOrd="0" presId="urn:microsoft.com/office/officeart/2005/8/layout/vList2"/>
    <dgm:cxn modelId="{A22DA4C2-ABEE-4DB0-A6BA-9EA411A46704}" type="presParOf" srcId="{1C67306A-11DC-42DC-925F-173D981F0314}" destId="{45AFB039-38A4-4124-A673-F9C72ECA391A}" srcOrd="5" destOrd="0" presId="urn:microsoft.com/office/officeart/2005/8/layout/vList2"/>
    <dgm:cxn modelId="{02432B4B-9ECD-43E4-A7ED-BAE044B1FF82}" type="presParOf" srcId="{1C67306A-11DC-42DC-925F-173D981F0314}" destId="{0B5DA365-7A95-4CC1-9B87-51F6153D7F45}" srcOrd="6" destOrd="0" presId="urn:microsoft.com/office/officeart/2005/8/layout/vList2"/>
    <dgm:cxn modelId="{4AEDD3D4-46FD-4675-9D63-3E8BE76B8AC6}" type="presParOf" srcId="{1C67306A-11DC-42DC-925F-173D981F0314}" destId="{CF1CE0BB-1EA7-4E6E-A455-8DA2BAD9B603}" srcOrd="7"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306BFE-FC7A-4172-A43E-FD4D2B81D91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CA"/>
        </a:p>
      </dgm:t>
    </dgm:pt>
    <dgm:pt modelId="{5B4F5B14-39E8-4DC4-9C77-2A4A2E624866}">
      <dgm:prSet/>
      <dgm:spPr/>
      <dgm:t>
        <a:bodyPr/>
        <a:lstStyle/>
        <a:p>
          <a:r>
            <a:rPr lang="en-US"/>
            <a:t>Cost of a pack X number of packs per day= X</a:t>
          </a:r>
          <a:endParaRPr lang="en-CA"/>
        </a:p>
      </dgm:t>
    </dgm:pt>
    <dgm:pt modelId="{D80E68E7-C5A3-4419-B551-E8AEC00BF13E}" type="parTrans" cxnId="{AFA0BB98-5F37-4F1B-8C13-27702E3A7EE7}">
      <dgm:prSet/>
      <dgm:spPr/>
      <dgm:t>
        <a:bodyPr/>
        <a:lstStyle/>
        <a:p>
          <a:endParaRPr lang="en-CA"/>
        </a:p>
      </dgm:t>
    </dgm:pt>
    <dgm:pt modelId="{66C0CE9D-4E96-4641-BF83-8216D879065E}" type="sibTrans" cxnId="{AFA0BB98-5F37-4F1B-8C13-27702E3A7EE7}">
      <dgm:prSet/>
      <dgm:spPr/>
      <dgm:t>
        <a:bodyPr/>
        <a:lstStyle/>
        <a:p>
          <a:endParaRPr lang="en-CA"/>
        </a:p>
      </dgm:t>
    </dgm:pt>
    <dgm:pt modelId="{439BD78F-5B20-4018-84C9-12C2856E5FBC}">
      <dgm:prSet/>
      <dgm:spPr/>
      <dgm:t>
        <a:bodyPr/>
        <a:lstStyle/>
        <a:p>
          <a:r>
            <a:rPr lang="en-US"/>
            <a:t>X x 365= Y</a:t>
          </a:r>
          <a:endParaRPr lang="en-CA"/>
        </a:p>
      </dgm:t>
    </dgm:pt>
    <dgm:pt modelId="{165B1920-4C4D-4407-AE18-AD20CC93C3FD}" type="parTrans" cxnId="{FFB0CD42-A8EF-4E71-BEFE-71304033ABD6}">
      <dgm:prSet/>
      <dgm:spPr/>
      <dgm:t>
        <a:bodyPr/>
        <a:lstStyle/>
        <a:p>
          <a:endParaRPr lang="en-CA"/>
        </a:p>
      </dgm:t>
    </dgm:pt>
    <dgm:pt modelId="{56328390-DF3A-4925-9B85-2F7CE3FF23FF}" type="sibTrans" cxnId="{FFB0CD42-A8EF-4E71-BEFE-71304033ABD6}">
      <dgm:prSet/>
      <dgm:spPr/>
      <dgm:t>
        <a:bodyPr/>
        <a:lstStyle/>
        <a:p>
          <a:endParaRPr lang="en-CA"/>
        </a:p>
      </dgm:t>
    </dgm:pt>
    <dgm:pt modelId="{D3D14BC7-307F-4EA8-8E44-5EAD91ADB1D2}">
      <dgm:prSet/>
      <dgm:spPr/>
      <dgm:t>
        <a:bodyPr/>
        <a:lstStyle/>
        <a:p>
          <a:r>
            <a:rPr lang="en-US"/>
            <a:t>Y x years smoked=</a:t>
          </a:r>
          <a:endParaRPr lang="en-CA"/>
        </a:p>
      </dgm:t>
    </dgm:pt>
    <dgm:pt modelId="{0D8C70BE-CB43-4FCF-B50D-29CE00EA4A63}" type="parTrans" cxnId="{A0216458-244F-4931-8A4B-710645C1B7C7}">
      <dgm:prSet/>
      <dgm:spPr/>
      <dgm:t>
        <a:bodyPr/>
        <a:lstStyle/>
        <a:p>
          <a:endParaRPr lang="en-CA"/>
        </a:p>
      </dgm:t>
    </dgm:pt>
    <dgm:pt modelId="{10385B5D-E6AF-4353-9B2E-3D184540FF39}" type="sibTrans" cxnId="{A0216458-244F-4931-8A4B-710645C1B7C7}">
      <dgm:prSet/>
      <dgm:spPr/>
      <dgm:t>
        <a:bodyPr/>
        <a:lstStyle/>
        <a:p>
          <a:endParaRPr lang="en-CA"/>
        </a:p>
      </dgm:t>
    </dgm:pt>
    <dgm:pt modelId="{E949DB68-B3D7-4F97-A020-53076A57A817}">
      <dgm:prSet/>
      <dgm:spPr/>
      <dgm:t>
        <a:bodyPr/>
        <a:lstStyle/>
        <a:p>
          <a:r>
            <a:rPr lang="en-US"/>
            <a:t>Example</a:t>
          </a:r>
          <a:endParaRPr lang="en-CA"/>
        </a:p>
      </dgm:t>
    </dgm:pt>
    <dgm:pt modelId="{5F5F9964-FD31-46EC-8AA0-7A3B0BC9DFE6}" type="parTrans" cxnId="{7E0063C5-6ABB-4308-9D58-30E81F2D4C2D}">
      <dgm:prSet/>
      <dgm:spPr/>
      <dgm:t>
        <a:bodyPr/>
        <a:lstStyle/>
        <a:p>
          <a:endParaRPr lang="en-CA"/>
        </a:p>
      </dgm:t>
    </dgm:pt>
    <dgm:pt modelId="{8EC2167F-2288-48FA-8374-72FA6162145A}" type="sibTrans" cxnId="{7E0063C5-6ABB-4308-9D58-30E81F2D4C2D}">
      <dgm:prSet/>
      <dgm:spPr/>
      <dgm:t>
        <a:bodyPr/>
        <a:lstStyle/>
        <a:p>
          <a:endParaRPr lang="en-CA"/>
        </a:p>
      </dgm:t>
    </dgm:pt>
    <dgm:pt modelId="{F6C2C98E-183E-44E4-B925-39916C1EAF47}">
      <dgm:prSet/>
      <dgm:spPr/>
      <dgm:t>
        <a:bodyPr/>
        <a:lstStyle/>
        <a:p>
          <a:r>
            <a:rPr lang="en-US"/>
            <a:t>Cost 17.55 (526.50/month based on 30 days)</a:t>
          </a:r>
          <a:endParaRPr lang="en-CA"/>
        </a:p>
      </dgm:t>
    </dgm:pt>
    <dgm:pt modelId="{40E6E0EA-F651-415F-AB3F-B1D9C2EA2689}" type="parTrans" cxnId="{5EED9ED9-9F60-4E1F-8630-A9DC9B1DB4F4}">
      <dgm:prSet/>
      <dgm:spPr/>
      <dgm:t>
        <a:bodyPr/>
        <a:lstStyle/>
        <a:p>
          <a:endParaRPr lang="en-CA"/>
        </a:p>
      </dgm:t>
    </dgm:pt>
    <dgm:pt modelId="{E92C90B8-933C-438B-BE69-9FDABD24D345}" type="sibTrans" cxnId="{5EED9ED9-9F60-4E1F-8630-A9DC9B1DB4F4}">
      <dgm:prSet/>
      <dgm:spPr/>
      <dgm:t>
        <a:bodyPr/>
        <a:lstStyle/>
        <a:p>
          <a:endParaRPr lang="en-CA"/>
        </a:p>
      </dgm:t>
    </dgm:pt>
    <dgm:pt modelId="{AA9F787D-1A94-4C6B-AA79-02D564998435}">
      <dgm:prSet/>
      <dgm:spPr/>
      <dgm:t>
        <a:bodyPr/>
        <a:lstStyle/>
        <a:p>
          <a:r>
            <a:rPr lang="en-US"/>
            <a:t>17.55 x 365=  $6405.75</a:t>
          </a:r>
          <a:endParaRPr lang="en-CA"/>
        </a:p>
      </dgm:t>
    </dgm:pt>
    <dgm:pt modelId="{30FF5AE8-C9C4-4381-A027-9EAD66277CF5}" type="parTrans" cxnId="{93DDC568-3911-4215-BCF6-C2DA2B3EAEC8}">
      <dgm:prSet/>
      <dgm:spPr/>
      <dgm:t>
        <a:bodyPr/>
        <a:lstStyle/>
        <a:p>
          <a:endParaRPr lang="en-CA"/>
        </a:p>
      </dgm:t>
    </dgm:pt>
    <dgm:pt modelId="{91A7443A-0692-4B77-ACF6-00605EE94E8F}" type="sibTrans" cxnId="{93DDC568-3911-4215-BCF6-C2DA2B3EAEC8}">
      <dgm:prSet/>
      <dgm:spPr/>
      <dgm:t>
        <a:bodyPr/>
        <a:lstStyle/>
        <a:p>
          <a:endParaRPr lang="en-CA"/>
        </a:p>
      </dgm:t>
    </dgm:pt>
    <dgm:pt modelId="{8A194BBA-24AC-4108-8B91-44A61FDB1580}">
      <dgm:prSet/>
      <dgm:spPr/>
      <dgm:t>
        <a:bodyPr/>
        <a:lstStyle/>
        <a:p>
          <a:r>
            <a:rPr lang="en-US"/>
            <a:t>$6405,17 x 10 years = 64,057.50</a:t>
          </a:r>
          <a:endParaRPr lang="en-CA"/>
        </a:p>
      </dgm:t>
    </dgm:pt>
    <dgm:pt modelId="{5F5F79BB-BC97-4FE3-84AF-AD093C94733D}" type="parTrans" cxnId="{A43CB6B2-48A7-4C2D-B5FF-9A7470C21F44}">
      <dgm:prSet/>
      <dgm:spPr/>
      <dgm:t>
        <a:bodyPr/>
        <a:lstStyle/>
        <a:p>
          <a:endParaRPr lang="en-CA"/>
        </a:p>
      </dgm:t>
    </dgm:pt>
    <dgm:pt modelId="{11F369A0-CDA8-4741-908D-59514CE69CC1}" type="sibTrans" cxnId="{A43CB6B2-48A7-4C2D-B5FF-9A7470C21F44}">
      <dgm:prSet/>
      <dgm:spPr/>
      <dgm:t>
        <a:bodyPr/>
        <a:lstStyle/>
        <a:p>
          <a:endParaRPr lang="en-CA"/>
        </a:p>
      </dgm:t>
    </dgm:pt>
    <dgm:pt modelId="{E94EFD5A-20B6-4CCF-8377-52DD6A6ADA0E}" type="pres">
      <dgm:prSet presAssocID="{3A306BFE-FC7A-4172-A43E-FD4D2B81D91A}" presName="linear" presStyleCnt="0">
        <dgm:presLayoutVars>
          <dgm:animLvl val="lvl"/>
          <dgm:resizeHandles val="exact"/>
        </dgm:presLayoutVars>
      </dgm:prSet>
      <dgm:spPr/>
    </dgm:pt>
    <dgm:pt modelId="{38D6FEB7-3844-4AFE-B42B-2179FC9393D8}" type="pres">
      <dgm:prSet presAssocID="{5B4F5B14-39E8-4DC4-9C77-2A4A2E624866}" presName="parentText" presStyleLbl="node1" presStyleIdx="0" presStyleCnt="4">
        <dgm:presLayoutVars>
          <dgm:chMax val="0"/>
          <dgm:bulletEnabled val="1"/>
        </dgm:presLayoutVars>
      </dgm:prSet>
      <dgm:spPr/>
    </dgm:pt>
    <dgm:pt modelId="{348CEA20-09CB-4350-8178-254FAAA7DC2E}" type="pres">
      <dgm:prSet presAssocID="{66C0CE9D-4E96-4641-BF83-8216D879065E}" presName="spacer" presStyleCnt="0"/>
      <dgm:spPr/>
    </dgm:pt>
    <dgm:pt modelId="{0CA773EE-8E04-47D7-BB55-0EA1089A31CB}" type="pres">
      <dgm:prSet presAssocID="{439BD78F-5B20-4018-84C9-12C2856E5FBC}" presName="parentText" presStyleLbl="node1" presStyleIdx="1" presStyleCnt="4">
        <dgm:presLayoutVars>
          <dgm:chMax val="0"/>
          <dgm:bulletEnabled val="1"/>
        </dgm:presLayoutVars>
      </dgm:prSet>
      <dgm:spPr/>
    </dgm:pt>
    <dgm:pt modelId="{A4F9BC0F-C8FA-4B88-8814-28DBE0D6AEBE}" type="pres">
      <dgm:prSet presAssocID="{56328390-DF3A-4925-9B85-2F7CE3FF23FF}" presName="spacer" presStyleCnt="0"/>
      <dgm:spPr/>
    </dgm:pt>
    <dgm:pt modelId="{30D4BE31-81D3-404B-8B6D-21B41F8F6270}" type="pres">
      <dgm:prSet presAssocID="{D3D14BC7-307F-4EA8-8E44-5EAD91ADB1D2}" presName="parentText" presStyleLbl="node1" presStyleIdx="2" presStyleCnt="4">
        <dgm:presLayoutVars>
          <dgm:chMax val="0"/>
          <dgm:bulletEnabled val="1"/>
        </dgm:presLayoutVars>
      </dgm:prSet>
      <dgm:spPr/>
    </dgm:pt>
    <dgm:pt modelId="{4C61E1DC-456F-4A7C-A387-6A41B6F02BCF}" type="pres">
      <dgm:prSet presAssocID="{10385B5D-E6AF-4353-9B2E-3D184540FF39}" presName="spacer" presStyleCnt="0"/>
      <dgm:spPr/>
    </dgm:pt>
    <dgm:pt modelId="{8077E075-E7DC-4630-AA5B-70237830BFFC}" type="pres">
      <dgm:prSet presAssocID="{E949DB68-B3D7-4F97-A020-53076A57A817}" presName="parentText" presStyleLbl="node1" presStyleIdx="3" presStyleCnt="4">
        <dgm:presLayoutVars>
          <dgm:chMax val="0"/>
          <dgm:bulletEnabled val="1"/>
        </dgm:presLayoutVars>
      </dgm:prSet>
      <dgm:spPr/>
    </dgm:pt>
    <dgm:pt modelId="{F2923FC3-1C96-4790-872C-295734DE24B1}" type="pres">
      <dgm:prSet presAssocID="{E949DB68-B3D7-4F97-A020-53076A57A817}" presName="childText" presStyleLbl="revTx" presStyleIdx="0" presStyleCnt="1">
        <dgm:presLayoutVars>
          <dgm:bulletEnabled val="1"/>
        </dgm:presLayoutVars>
      </dgm:prSet>
      <dgm:spPr/>
    </dgm:pt>
  </dgm:ptLst>
  <dgm:cxnLst>
    <dgm:cxn modelId="{D816B122-A771-4693-B23E-9703ED54D68B}" type="presOf" srcId="{3A306BFE-FC7A-4172-A43E-FD4D2B81D91A}" destId="{E94EFD5A-20B6-4CCF-8377-52DD6A6ADA0E}" srcOrd="0" destOrd="0" presId="urn:microsoft.com/office/officeart/2005/8/layout/vList2"/>
    <dgm:cxn modelId="{76C73D2C-715E-45FD-B660-6486C764C21F}" type="presOf" srcId="{E949DB68-B3D7-4F97-A020-53076A57A817}" destId="{8077E075-E7DC-4630-AA5B-70237830BFFC}" srcOrd="0" destOrd="0" presId="urn:microsoft.com/office/officeart/2005/8/layout/vList2"/>
    <dgm:cxn modelId="{FFB0CD42-A8EF-4E71-BEFE-71304033ABD6}" srcId="{3A306BFE-FC7A-4172-A43E-FD4D2B81D91A}" destId="{439BD78F-5B20-4018-84C9-12C2856E5FBC}" srcOrd="1" destOrd="0" parTransId="{165B1920-4C4D-4407-AE18-AD20CC93C3FD}" sibTransId="{56328390-DF3A-4925-9B85-2F7CE3FF23FF}"/>
    <dgm:cxn modelId="{C72AEB46-045A-442F-A168-E9247352B176}" type="presOf" srcId="{F6C2C98E-183E-44E4-B925-39916C1EAF47}" destId="{F2923FC3-1C96-4790-872C-295734DE24B1}" srcOrd="0" destOrd="0" presId="urn:microsoft.com/office/officeart/2005/8/layout/vList2"/>
    <dgm:cxn modelId="{93DDC568-3911-4215-BCF6-C2DA2B3EAEC8}" srcId="{E949DB68-B3D7-4F97-A020-53076A57A817}" destId="{AA9F787D-1A94-4C6B-AA79-02D564998435}" srcOrd="1" destOrd="0" parTransId="{30FF5AE8-C9C4-4381-A027-9EAD66277CF5}" sibTransId="{91A7443A-0692-4B77-ACF6-00605EE94E8F}"/>
    <dgm:cxn modelId="{A0216458-244F-4931-8A4B-710645C1B7C7}" srcId="{3A306BFE-FC7A-4172-A43E-FD4D2B81D91A}" destId="{D3D14BC7-307F-4EA8-8E44-5EAD91ADB1D2}" srcOrd="2" destOrd="0" parTransId="{0D8C70BE-CB43-4FCF-B50D-29CE00EA4A63}" sibTransId="{10385B5D-E6AF-4353-9B2E-3D184540FF39}"/>
    <dgm:cxn modelId="{AFA0BB98-5F37-4F1B-8C13-27702E3A7EE7}" srcId="{3A306BFE-FC7A-4172-A43E-FD4D2B81D91A}" destId="{5B4F5B14-39E8-4DC4-9C77-2A4A2E624866}" srcOrd="0" destOrd="0" parTransId="{D80E68E7-C5A3-4419-B551-E8AEC00BF13E}" sibTransId="{66C0CE9D-4E96-4641-BF83-8216D879065E}"/>
    <dgm:cxn modelId="{A43CB6B2-48A7-4C2D-B5FF-9A7470C21F44}" srcId="{E949DB68-B3D7-4F97-A020-53076A57A817}" destId="{8A194BBA-24AC-4108-8B91-44A61FDB1580}" srcOrd="2" destOrd="0" parTransId="{5F5F79BB-BC97-4FE3-84AF-AD093C94733D}" sibTransId="{11F369A0-CDA8-4741-908D-59514CE69CC1}"/>
    <dgm:cxn modelId="{4E5154BE-B1AF-44BD-898B-2773DA883C65}" type="presOf" srcId="{5B4F5B14-39E8-4DC4-9C77-2A4A2E624866}" destId="{38D6FEB7-3844-4AFE-B42B-2179FC9393D8}" srcOrd="0" destOrd="0" presId="urn:microsoft.com/office/officeart/2005/8/layout/vList2"/>
    <dgm:cxn modelId="{37657BC0-21C8-4722-8691-D875D644B4F8}" type="presOf" srcId="{AA9F787D-1A94-4C6B-AA79-02D564998435}" destId="{F2923FC3-1C96-4790-872C-295734DE24B1}" srcOrd="0" destOrd="1" presId="urn:microsoft.com/office/officeart/2005/8/layout/vList2"/>
    <dgm:cxn modelId="{7E0063C5-6ABB-4308-9D58-30E81F2D4C2D}" srcId="{3A306BFE-FC7A-4172-A43E-FD4D2B81D91A}" destId="{E949DB68-B3D7-4F97-A020-53076A57A817}" srcOrd="3" destOrd="0" parTransId="{5F5F9964-FD31-46EC-8AA0-7A3B0BC9DFE6}" sibTransId="{8EC2167F-2288-48FA-8374-72FA6162145A}"/>
    <dgm:cxn modelId="{5EED9ED9-9F60-4E1F-8630-A9DC9B1DB4F4}" srcId="{E949DB68-B3D7-4F97-A020-53076A57A817}" destId="{F6C2C98E-183E-44E4-B925-39916C1EAF47}" srcOrd="0" destOrd="0" parTransId="{40E6E0EA-F651-415F-AB3F-B1D9C2EA2689}" sibTransId="{E92C90B8-933C-438B-BE69-9FDABD24D345}"/>
    <dgm:cxn modelId="{63073AE8-DD88-4EB5-99CF-D59B02B8071E}" type="presOf" srcId="{8A194BBA-24AC-4108-8B91-44A61FDB1580}" destId="{F2923FC3-1C96-4790-872C-295734DE24B1}" srcOrd="0" destOrd="2" presId="urn:microsoft.com/office/officeart/2005/8/layout/vList2"/>
    <dgm:cxn modelId="{A2A154E9-4473-4FA9-9903-E2E8585FD33C}" type="presOf" srcId="{439BD78F-5B20-4018-84C9-12C2856E5FBC}" destId="{0CA773EE-8E04-47D7-BB55-0EA1089A31CB}" srcOrd="0" destOrd="0" presId="urn:microsoft.com/office/officeart/2005/8/layout/vList2"/>
    <dgm:cxn modelId="{FEAEF2F3-5EA2-4F4E-8BEF-9FC96F569DD0}" type="presOf" srcId="{D3D14BC7-307F-4EA8-8E44-5EAD91ADB1D2}" destId="{30D4BE31-81D3-404B-8B6D-21B41F8F6270}" srcOrd="0" destOrd="0" presId="urn:microsoft.com/office/officeart/2005/8/layout/vList2"/>
    <dgm:cxn modelId="{BE380262-4A03-49E3-81AB-F59A4B7F26C6}" type="presParOf" srcId="{E94EFD5A-20B6-4CCF-8377-52DD6A6ADA0E}" destId="{38D6FEB7-3844-4AFE-B42B-2179FC9393D8}" srcOrd="0" destOrd="0" presId="urn:microsoft.com/office/officeart/2005/8/layout/vList2"/>
    <dgm:cxn modelId="{DB0DC414-1C44-456F-96AE-C3F63FD0397D}" type="presParOf" srcId="{E94EFD5A-20B6-4CCF-8377-52DD6A6ADA0E}" destId="{348CEA20-09CB-4350-8178-254FAAA7DC2E}" srcOrd="1" destOrd="0" presId="urn:microsoft.com/office/officeart/2005/8/layout/vList2"/>
    <dgm:cxn modelId="{C2725B1C-46E9-4EF7-9E9A-DBE2684D9289}" type="presParOf" srcId="{E94EFD5A-20B6-4CCF-8377-52DD6A6ADA0E}" destId="{0CA773EE-8E04-47D7-BB55-0EA1089A31CB}" srcOrd="2" destOrd="0" presId="urn:microsoft.com/office/officeart/2005/8/layout/vList2"/>
    <dgm:cxn modelId="{A021D095-D735-4DF1-81BB-CAB0C43A4752}" type="presParOf" srcId="{E94EFD5A-20B6-4CCF-8377-52DD6A6ADA0E}" destId="{A4F9BC0F-C8FA-4B88-8814-28DBE0D6AEBE}" srcOrd="3" destOrd="0" presId="urn:microsoft.com/office/officeart/2005/8/layout/vList2"/>
    <dgm:cxn modelId="{5D5B19B2-5AEC-451F-9DC9-B03061DACDB9}" type="presParOf" srcId="{E94EFD5A-20B6-4CCF-8377-52DD6A6ADA0E}" destId="{30D4BE31-81D3-404B-8B6D-21B41F8F6270}" srcOrd="4" destOrd="0" presId="urn:microsoft.com/office/officeart/2005/8/layout/vList2"/>
    <dgm:cxn modelId="{8A20766C-53A6-4A85-8457-8EB88BAD96DC}" type="presParOf" srcId="{E94EFD5A-20B6-4CCF-8377-52DD6A6ADA0E}" destId="{4C61E1DC-456F-4A7C-A387-6A41B6F02BCF}" srcOrd="5" destOrd="0" presId="urn:microsoft.com/office/officeart/2005/8/layout/vList2"/>
    <dgm:cxn modelId="{D462157F-8E6C-40A5-874F-010C3D1A688D}" type="presParOf" srcId="{E94EFD5A-20B6-4CCF-8377-52DD6A6ADA0E}" destId="{8077E075-E7DC-4630-AA5B-70237830BFFC}" srcOrd="6" destOrd="0" presId="urn:microsoft.com/office/officeart/2005/8/layout/vList2"/>
    <dgm:cxn modelId="{ACC2A32E-ECF7-4561-A7F3-A600D13D5C85}" type="presParOf" srcId="{E94EFD5A-20B6-4CCF-8377-52DD6A6ADA0E}" destId="{F2923FC3-1C96-4790-872C-295734DE24B1}"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65CA61-D1C2-453B-9E07-E42D6B15360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CA"/>
        </a:p>
      </dgm:t>
    </dgm:pt>
    <dgm:pt modelId="{50C1DF68-19F0-4407-A025-B4B2E9728E53}">
      <dgm:prSet/>
      <dgm:spPr/>
      <dgm:t>
        <a:bodyPr/>
        <a:lstStyle/>
        <a:p>
          <a:r>
            <a:rPr lang="en-US" b="1"/>
            <a:t>Smokers Enjoy Smoking</a:t>
          </a:r>
          <a:endParaRPr lang="en-CA"/>
        </a:p>
      </dgm:t>
    </dgm:pt>
    <dgm:pt modelId="{DD9F26D0-F673-42A7-8984-1F56DC4513A8}" type="parTrans" cxnId="{0956532E-6EED-43A6-BBC8-F8B02F134DAA}">
      <dgm:prSet/>
      <dgm:spPr/>
      <dgm:t>
        <a:bodyPr/>
        <a:lstStyle/>
        <a:p>
          <a:endParaRPr lang="en-CA"/>
        </a:p>
      </dgm:t>
    </dgm:pt>
    <dgm:pt modelId="{65E2793A-1632-4CEF-A299-7EC9C030B1E7}" type="sibTrans" cxnId="{0956532E-6EED-43A6-BBC8-F8B02F134DAA}">
      <dgm:prSet/>
      <dgm:spPr/>
      <dgm:t>
        <a:bodyPr/>
        <a:lstStyle/>
        <a:p>
          <a:endParaRPr lang="en-CA"/>
        </a:p>
      </dgm:t>
    </dgm:pt>
    <dgm:pt modelId="{0ECF73FF-DF59-47BC-A2D3-C7463032C514}">
      <dgm:prSet/>
      <dgm:spPr/>
      <dgm:t>
        <a:bodyPr/>
        <a:lstStyle/>
        <a:p>
          <a:r>
            <a:rPr lang="en-US" b="1"/>
            <a:t>Smokers Choose to smoke</a:t>
          </a:r>
          <a:endParaRPr lang="en-CA"/>
        </a:p>
      </dgm:t>
    </dgm:pt>
    <dgm:pt modelId="{F3644810-6B73-4A99-9B32-1C64044F6EED}" type="parTrans" cxnId="{257282F6-9576-4BB8-85F9-5E4DA8E8FFC8}">
      <dgm:prSet/>
      <dgm:spPr/>
      <dgm:t>
        <a:bodyPr/>
        <a:lstStyle/>
        <a:p>
          <a:endParaRPr lang="en-CA"/>
        </a:p>
      </dgm:t>
    </dgm:pt>
    <dgm:pt modelId="{135B5FDF-6EEE-4AE0-96B8-AF0C980CFD2C}" type="sibTrans" cxnId="{257282F6-9576-4BB8-85F9-5E4DA8E8FFC8}">
      <dgm:prSet/>
      <dgm:spPr/>
      <dgm:t>
        <a:bodyPr/>
        <a:lstStyle/>
        <a:p>
          <a:endParaRPr lang="en-CA"/>
        </a:p>
      </dgm:t>
    </dgm:pt>
    <dgm:pt modelId="{A1C94C75-6580-4752-A1E2-877D1A77B608}">
      <dgm:prSet/>
      <dgm:spPr/>
      <dgm:t>
        <a:bodyPr/>
        <a:lstStyle/>
        <a:p>
          <a:r>
            <a:rPr lang="en-US" b="1"/>
            <a:t>Smoking relieves Boredom</a:t>
          </a:r>
          <a:endParaRPr lang="en-CA"/>
        </a:p>
      </dgm:t>
    </dgm:pt>
    <dgm:pt modelId="{F9873131-A323-4AE8-ACDE-A03D5DAB4117}" type="parTrans" cxnId="{BFDF2581-1962-4787-BA55-CE3FC8957B04}">
      <dgm:prSet/>
      <dgm:spPr/>
      <dgm:t>
        <a:bodyPr/>
        <a:lstStyle/>
        <a:p>
          <a:endParaRPr lang="en-CA"/>
        </a:p>
      </dgm:t>
    </dgm:pt>
    <dgm:pt modelId="{6344446A-69DD-4BBD-A611-CF0E70884A43}" type="sibTrans" cxnId="{BFDF2581-1962-4787-BA55-CE3FC8957B04}">
      <dgm:prSet/>
      <dgm:spPr/>
      <dgm:t>
        <a:bodyPr/>
        <a:lstStyle/>
        <a:p>
          <a:endParaRPr lang="en-CA"/>
        </a:p>
      </dgm:t>
    </dgm:pt>
    <dgm:pt modelId="{7720E38C-CC79-4690-AEB4-7922CF97B52A}">
      <dgm:prSet/>
      <dgm:spPr/>
      <dgm:t>
        <a:bodyPr/>
        <a:lstStyle/>
        <a:p>
          <a:r>
            <a:rPr lang="en-US" b="1"/>
            <a:t>Smoking relieves stress</a:t>
          </a:r>
          <a:endParaRPr lang="en-CA"/>
        </a:p>
      </dgm:t>
    </dgm:pt>
    <dgm:pt modelId="{822EC6C4-85B6-48F4-AD1A-D3C7D82A78B2}" type="parTrans" cxnId="{04132699-7D7C-4C3F-BC59-93A4BE9BE945}">
      <dgm:prSet/>
      <dgm:spPr/>
      <dgm:t>
        <a:bodyPr/>
        <a:lstStyle/>
        <a:p>
          <a:endParaRPr lang="en-CA"/>
        </a:p>
      </dgm:t>
    </dgm:pt>
    <dgm:pt modelId="{43166EAF-6402-41CC-8DB8-FB0289F12E0F}" type="sibTrans" cxnId="{04132699-7D7C-4C3F-BC59-93A4BE9BE945}">
      <dgm:prSet/>
      <dgm:spPr/>
      <dgm:t>
        <a:bodyPr/>
        <a:lstStyle/>
        <a:p>
          <a:endParaRPr lang="en-CA"/>
        </a:p>
      </dgm:t>
    </dgm:pt>
    <dgm:pt modelId="{570099D2-3843-40BA-A303-FFB83CA7DF3A}" type="pres">
      <dgm:prSet presAssocID="{D265CA61-D1C2-453B-9E07-E42D6B153602}" presName="linear" presStyleCnt="0">
        <dgm:presLayoutVars>
          <dgm:animLvl val="lvl"/>
          <dgm:resizeHandles val="exact"/>
        </dgm:presLayoutVars>
      </dgm:prSet>
      <dgm:spPr/>
    </dgm:pt>
    <dgm:pt modelId="{AC90A863-3A5A-4BE7-8032-92CFF50CE644}" type="pres">
      <dgm:prSet presAssocID="{50C1DF68-19F0-4407-A025-B4B2E9728E53}" presName="parentText" presStyleLbl="node1" presStyleIdx="0" presStyleCnt="4">
        <dgm:presLayoutVars>
          <dgm:chMax val="0"/>
          <dgm:bulletEnabled val="1"/>
        </dgm:presLayoutVars>
      </dgm:prSet>
      <dgm:spPr/>
    </dgm:pt>
    <dgm:pt modelId="{71402F0A-5BE1-4A41-9FA2-98D4EA3E9330}" type="pres">
      <dgm:prSet presAssocID="{65E2793A-1632-4CEF-A299-7EC9C030B1E7}" presName="spacer" presStyleCnt="0"/>
      <dgm:spPr/>
    </dgm:pt>
    <dgm:pt modelId="{129F2EF6-C7B8-4F99-9AED-B1AB88631DDC}" type="pres">
      <dgm:prSet presAssocID="{0ECF73FF-DF59-47BC-A2D3-C7463032C514}" presName="parentText" presStyleLbl="node1" presStyleIdx="1" presStyleCnt="4">
        <dgm:presLayoutVars>
          <dgm:chMax val="0"/>
          <dgm:bulletEnabled val="1"/>
        </dgm:presLayoutVars>
      </dgm:prSet>
      <dgm:spPr/>
    </dgm:pt>
    <dgm:pt modelId="{5FD82033-D921-4495-9301-9A58C8C3C8F4}" type="pres">
      <dgm:prSet presAssocID="{135B5FDF-6EEE-4AE0-96B8-AF0C980CFD2C}" presName="spacer" presStyleCnt="0"/>
      <dgm:spPr/>
    </dgm:pt>
    <dgm:pt modelId="{EE3EEDB4-B3D4-485D-BBBD-8A64F92F9EE8}" type="pres">
      <dgm:prSet presAssocID="{A1C94C75-6580-4752-A1E2-877D1A77B608}" presName="parentText" presStyleLbl="node1" presStyleIdx="2" presStyleCnt="4">
        <dgm:presLayoutVars>
          <dgm:chMax val="0"/>
          <dgm:bulletEnabled val="1"/>
        </dgm:presLayoutVars>
      </dgm:prSet>
      <dgm:spPr/>
    </dgm:pt>
    <dgm:pt modelId="{B7E3873E-076B-4436-8C75-DFE7CC40FA65}" type="pres">
      <dgm:prSet presAssocID="{6344446A-69DD-4BBD-A611-CF0E70884A43}" presName="spacer" presStyleCnt="0"/>
      <dgm:spPr/>
    </dgm:pt>
    <dgm:pt modelId="{A73EDF6F-B309-4E70-90F8-6D94F8D98B06}" type="pres">
      <dgm:prSet presAssocID="{7720E38C-CC79-4690-AEB4-7922CF97B52A}" presName="parentText" presStyleLbl="node1" presStyleIdx="3" presStyleCnt="4">
        <dgm:presLayoutVars>
          <dgm:chMax val="0"/>
          <dgm:bulletEnabled val="1"/>
        </dgm:presLayoutVars>
      </dgm:prSet>
      <dgm:spPr/>
    </dgm:pt>
  </dgm:ptLst>
  <dgm:cxnLst>
    <dgm:cxn modelId="{6D456C20-FF37-41A8-9466-4CAA8417509C}" type="presOf" srcId="{7720E38C-CC79-4690-AEB4-7922CF97B52A}" destId="{A73EDF6F-B309-4E70-90F8-6D94F8D98B06}" srcOrd="0" destOrd="0" presId="urn:microsoft.com/office/officeart/2005/8/layout/vList2"/>
    <dgm:cxn modelId="{0956532E-6EED-43A6-BBC8-F8B02F134DAA}" srcId="{D265CA61-D1C2-453B-9E07-E42D6B153602}" destId="{50C1DF68-19F0-4407-A025-B4B2E9728E53}" srcOrd="0" destOrd="0" parTransId="{DD9F26D0-F673-42A7-8984-1F56DC4513A8}" sibTransId="{65E2793A-1632-4CEF-A299-7EC9C030B1E7}"/>
    <dgm:cxn modelId="{7DB63469-A787-45D7-8197-CCECF7B85370}" type="presOf" srcId="{50C1DF68-19F0-4407-A025-B4B2E9728E53}" destId="{AC90A863-3A5A-4BE7-8032-92CFF50CE644}" srcOrd="0" destOrd="0" presId="urn:microsoft.com/office/officeart/2005/8/layout/vList2"/>
    <dgm:cxn modelId="{B7A6A87A-188A-423B-9760-B48346FDD5AF}" type="presOf" srcId="{A1C94C75-6580-4752-A1E2-877D1A77B608}" destId="{EE3EEDB4-B3D4-485D-BBBD-8A64F92F9EE8}" srcOrd="0" destOrd="0" presId="urn:microsoft.com/office/officeart/2005/8/layout/vList2"/>
    <dgm:cxn modelId="{BFDF2581-1962-4787-BA55-CE3FC8957B04}" srcId="{D265CA61-D1C2-453B-9E07-E42D6B153602}" destId="{A1C94C75-6580-4752-A1E2-877D1A77B608}" srcOrd="2" destOrd="0" parTransId="{F9873131-A323-4AE8-ACDE-A03D5DAB4117}" sibTransId="{6344446A-69DD-4BBD-A611-CF0E70884A43}"/>
    <dgm:cxn modelId="{9DA17A89-3549-4C1F-80BB-FADAB4844087}" type="presOf" srcId="{0ECF73FF-DF59-47BC-A2D3-C7463032C514}" destId="{129F2EF6-C7B8-4F99-9AED-B1AB88631DDC}" srcOrd="0" destOrd="0" presId="urn:microsoft.com/office/officeart/2005/8/layout/vList2"/>
    <dgm:cxn modelId="{04132699-7D7C-4C3F-BC59-93A4BE9BE945}" srcId="{D265CA61-D1C2-453B-9E07-E42D6B153602}" destId="{7720E38C-CC79-4690-AEB4-7922CF97B52A}" srcOrd="3" destOrd="0" parTransId="{822EC6C4-85B6-48F4-AD1A-D3C7D82A78B2}" sibTransId="{43166EAF-6402-41CC-8DB8-FB0289F12E0F}"/>
    <dgm:cxn modelId="{34E817E9-A001-4BE7-ACF7-E27FB8D2C557}" type="presOf" srcId="{D265CA61-D1C2-453B-9E07-E42D6B153602}" destId="{570099D2-3843-40BA-A303-FFB83CA7DF3A}" srcOrd="0" destOrd="0" presId="urn:microsoft.com/office/officeart/2005/8/layout/vList2"/>
    <dgm:cxn modelId="{257282F6-9576-4BB8-85F9-5E4DA8E8FFC8}" srcId="{D265CA61-D1C2-453B-9E07-E42D6B153602}" destId="{0ECF73FF-DF59-47BC-A2D3-C7463032C514}" srcOrd="1" destOrd="0" parTransId="{F3644810-6B73-4A99-9B32-1C64044F6EED}" sibTransId="{135B5FDF-6EEE-4AE0-96B8-AF0C980CFD2C}"/>
    <dgm:cxn modelId="{282B6056-6681-4F27-BC1A-A2209E4214C7}" type="presParOf" srcId="{570099D2-3843-40BA-A303-FFB83CA7DF3A}" destId="{AC90A863-3A5A-4BE7-8032-92CFF50CE644}" srcOrd="0" destOrd="0" presId="urn:microsoft.com/office/officeart/2005/8/layout/vList2"/>
    <dgm:cxn modelId="{B9AABF4A-AB79-48FA-8C0D-FD6EF14A29C8}" type="presParOf" srcId="{570099D2-3843-40BA-A303-FFB83CA7DF3A}" destId="{71402F0A-5BE1-4A41-9FA2-98D4EA3E9330}" srcOrd="1" destOrd="0" presId="urn:microsoft.com/office/officeart/2005/8/layout/vList2"/>
    <dgm:cxn modelId="{E4CA90A0-46D2-45A1-9569-8E134AC3D088}" type="presParOf" srcId="{570099D2-3843-40BA-A303-FFB83CA7DF3A}" destId="{129F2EF6-C7B8-4F99-9AED-B1AB88631DDC}" srcOrd="2" destOrd="0" presId="urn:microsoft.com/office/officeart/2005/8/layout/vList2"/>
    <dgm:cxn modelId="{9BCF8998-97B3-49F6-8613-B6FBFE52E133}" type="presParOf" srcId="{570099D2-3843-40BA-A303-FFB83CA7DF3A}" destId="{5FD82033-D921-4495-9301-9A58C8C3C8F4}" srcOrd="3" destOrd="0" presId="urn:microsoft.com/office/officeart/2005/8/layout/vList2"/>
    <dgm:cxn modelId="{94E904A0-C8BD-42D9-9D33-3DB425E9CFB6}" type="presParOf" srcId="{570099D2-3843-40BA-A303-FFB83CA7DF3A}" destId="{EE3EEDB4-B3D4-485D-BBBD-8A64F92F9EE8}" srcOrd="4" destOrd="0" presId="urn:microsoft.com/office/officeart/2005/8/layout/vList2"/>
    <dgm:cxn modelId="{6BAEC705-4319-4B6E-A81E-73A1211BC790}" type="presParOf" srcId="{570099D2-3843-40BA-A303-FFB83CA7DF3A}" destId="{B7E3873E-076B-4436-8C75-DFE7CC40FA65}" srcOrd="5" destOrd="0" presId="urn:microsoft.com/office/officeart/2005/8/layout/vList2"/>
    <dgm:cxn modelId="{B730E14D-049F-419C-87FD-288C3EA6D6C8}" type="presParOf" srcId="{570099D2-3843-40BA-A303-FFB83CA7DF3A}" destId="{A73EDF6F-B309-4E70-90F8-6D94F8D98B0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09F3C7-D0C3-4A1B-861B-D2AB396B0B0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CA"/>
        </a:p>
      </dgm:t>
    </dgm:pt>
    <dgm:pt modelId="{6963288A-7215-40CE-B71F-3A5C971DE648}">
      <dgm:prSet/>
      <dgm:spPr/>
      <dgm:t>
        <a:bodyPr/>
        <a:lstStyle/>
        <a:p>
          <a:r>
            <a:rPr lang="en-US" b="1"/>
            <a:t>Smoking Helps with concentration</a:t>
          </a:r>
          <a:endParaRPr lang="en-CA"/>
        </a:p>
      </dgm:t>
    </dgm:pt>
    <dgm:pt modelId="{634D8FC5-EFF6-45FF-8BDF-421E690CDBAE}" type="parTrans" cxnId="{FC1CA5E8-DA9D-405D-BCC5-0726C0289923}">
      <dgm:prSet/>
      <dgm:spPr/>
      <dgm:t>
        <a:bodyPr/>
        <a:lstStyle/>
        <a:p>
          <a:endParaRPr lang="en-CA"/>
        </a:p>
      </dgm:t>
    </dgm:pt>
    <dgm:pt modelId="{4B7DDFC3-4142-428D-998D-68BBC103599B}" type="sibTrans" cxnId="{FC1CA5E8-DA9D-405D-BCC5-0726C0289923}">
      <dgm:prSet/>
      <dgm:spPr/>
      <dgm:t>
        <a:bodyPr/>
        <a:lstStyle/>
        <a:p>
          <a:endParaRPr lang="en-CA"/>
        </a:p>
      </dgm:t>
    </dgm:pt>
    <dgm:pt modelId="{FAAACD30-CDD4-4602-82D5-59AA714207DB}">
      <dgm:prSet/>
      <dgm:spPr/>
      <dgm:t>
        <a:bodyPr/>
        <a:lstStyle/>
        <a:p>
          <a:r>
            <a:rPr lang="en-US" b="1" dirty="0"/>
            <a:t>Smoking is relaxing</a:t>
          </a:r>
          <a:endParaRPr lang="en-CA" dirty="0"/>
        </a:p>
      </dgm:t>
    </dgm:pt>
    <dgm:pt modelId="{2B08465D-27C0-49EC-B5DD-FF70B64037C6}" type="parTrans" cxnId="{1F2CE25A-D706-48CD-A47E-24A90698B2E4}">
      <dgm:prSet/>
      <dgm:spPr/>
      <dgm:t>
        <a:bodyPr/>
        <a:lstStyle/>
        <a:p>
          <a:endParaRPr lang="en-CA"/>
        </a:p>
      </dgm:t>
    </dgm:pt>
    <dgm:pt modelId="{74CC8F42-C250-4129-9704-91AFAA4015B4}" type="sibTrans" cxnId="{1F2CE25A-D706-48CD-A47E-24A90698B2E4}">
      <dgm:prSet/>
      <dgm:spPr/>
      <dgm:t>
        <a:bodyPr/>
        <a:lstStyle/>
        <a:p>
          <a:endParaRPr lang="en-CA"/>
        </a:p>
      </dgm:t>
    </dgm:pt>
    <dgm:pt modelId="{970DF5BE-3636-4020-BB1F-EC9C5D6BBBF3}">
      <dgm:prSet/>
      <dgm:spPr/>
      <dgm:t>
        <a:bodyPr/>
        <a:lstStyle/>
        <a:p>
          <a:r>
            <a:rPr lang="en-US" b="1"/>
            <a:t>Smoking is a habit</a:t>
          </a:r>
          <a:endParaRPr lang="en-CA"/>
        </a:p>
      </dgm:t>
    </dgm:pt>
    <dgm:pt modelId="{A2D5DFF2-579B-4146-831E-41CB031162E2}" type="parTrans" cxnId="{E4828D2A-2A31-43E6-B0D6-AB737F56FF30}">
      <dgm:prSet/>
      <dgm:spPr/>
      <dgm:t>
        <a:bodyPr/>
        <a:lstStyle/>
        <a:p>
          <a:endParaRPr lang="en-CA"/>
        </a:p>
      </dgm:t>
    </dgm:pt>
    <dgm:pt modelId="{29BB8476-26F5-45FD-858B-F5D39E8DC84F}" type="sibTrans" cxnId="{E4828D2A-2A31-43E6-B0D6-AB737F56FF30}">
      <dgm:prSet/>
      <dgm:spPr/>
      <dgm:t>
        <a:bodyPr/>
        <a:lstStyle/>
        <a:p>
          <a:endParaRPr lang="en-CA"/>
        </a:p>
      </dgm:t>
    </dgm:pt>
    <dgm:pt modelId="{C11429BB-CB5D-4174-AD54-E49F6FC959DC}">
      <dgm:prSet/>
      <dgm:spPr/>
      <dgm:t>
        <a:bodyPr/>
        <a:lstStyle/>
        <a:p>
          <a:r>
            <a:rPr lang="en-US" b="1"/>
            <a:t>It takes will power to quit</a:t>
          </a:r>
          <a:endParaRPr lang="en-CA"/>
        </a:p>
      </dgm:t>
    </dgm:pt>
    <dgm:pt modelId="{92285DDC-CB98-495C-ADF4-E3178D191AA6}" type="parTrans" cxnId="{26E0CA8D-F9F0-46BF-8069-C77203D61290}">
      <dgm:prSet/>
      <dgm:spPr/>
      <dgm:t>
        <a:bodyPr/>
        <a:lstStyle/>
        <a:p>
          <a:endParaRPr lang="en-CA"/>
        </a:p>
      </dgm:t>
    </dgm:pt>
    <dgm:pt modelId="{32F0A3F4-B6AB-4B7F-9DE8-F0E82F0B5417}" type="sibTrans" cxnId="{26E0CA8D-F9F0-46BF-8069-C77203D61290}">
      <dgm:prSet/>
      <dgm:spPr/>
      <dgm:t>
        <a:bodyPr/>
        <a:lstStyle/>
        <a:p>
          <a:endParaRPr lang="en-CA"/>
        </a:p>
      </dgm:t>
    </dgm:pt>
    <dgm:pt modelId="{D15E6D3E-A20A-4A49-836F-FD9A4C202B5C}" type="pres">
      <dgm:prSet presAssocID="{0F09F3C7-D0C3-4A1B-861B-D2AB396B0B07}" presName="linear" presStyleCnt="0">
        <dgm:presLayoutVars>
          <dgm:animLvl val="lvl"/>
          <dgm:resizeHandles val="exact"/>
        </dgm:presLayoutVars>
      </dgm:prSet>
      <dgm:spPr/>
    </dgm:pt>
    <dgm:pt modelId="{7D3DEDC9-E6F2-4477-A250-7804FBDDCEA8}" type="pres">
      <dgm:prSet presAssocID="{6963288A-7215-40CE-B71F-3A5C971DE648}" presName="parentText" presStyleLbl="node1" presStyleIdx="0" presStyleCnt="4">
        <dgm:presLayoutVars>
          <dgm:chMax val="0"/>
          <dgm:bulletEnabled val="1"/>
        </dgm:presLayoutVars>
      </dgm:prSet>
      <dgm:spPr/>
    </dgm:pt>
    <dgm:pt modelId="{E6672CB7-D092-45D1-821D-30C42677FFCE}" type="pres">
      <dgm:prSet presAssocID="{4B7DDFC3-4142-428D-998D-68BBC103599B}" presName="spacer" presStyleCnt="0"/>
      <dgm:spPr/>
    </dgm:pt>
    <dgm:pt modelId="{9DA2063C-146C-483F-84C1-6227EFC09155}" type="pres">
      <dgm:prSet presAssocID="{FAAACD30-CDD4-4602-82D5-59AA714207DB}" presName="parentText" presStyleLbl="node1" presStyleIdx="1" presStyleCnt="4">
        <dgm:presLayoutVars>
          <dgm:chMax val="0"/>
          <dgm:bulletEnabled val="1"/>
        </dgm:presLayoutVars>
      </dgm:prSet>
      <dgm:spPr/>
    </dgm:pt>
    <dgm:pt modelId="{310C3D2E-B599-4904-B20D-4FB3440D74A3}" type="pres">
      <dgm:prSet presAssocID="{74CC8F42-C250-4129-9704-91AFAA4015B4}" presName="spacer" presStyleCnt="0"/>
      <dgm:spPr/>
    </dgm:pt>
    <dgm:pt modelId="{DEA2262A-4AAC-412F-8D25-53021111E1EA}" type="pres">
      <dgm:prSet presAssocID="{970DF5BE-3636-4020-BB1F-EC9C5D6BBBF3}" presName="parentText" presStyleLbl="node1" presStyleIdx="2" presStyleCnt="4">
        <dgm:presLayoutVars>
          <dgm:chMax val="0"/>
          <dgm:bulletEnabled val="1"/>
        </dgm:presLayoutVars>
      </dgm:prSet>
      <dgm:spPr/>
    </dgm:pt>
    <dgm:pt modelId="{7251533E-09D5-4D32-A714-897E84295C29}" type="pres">
      <dgm:prSet presAssocID="{29BB8476-26F5-45FD-858B-F5D39E8DC84F}" presName="spacer" presStyleCnt="0"/>
      <dgm:spPr/>
    </dgm:pt>
    <dgm:pt modelId="{CEF4FFA6-D4F7-4FCF-BEB3-87E1E1BCF94F}" type="pres">
      <dgm:prSet presAssocID="{C11429BB-CB5D-4174-AD54-E49F6FC959DC}" presName="parentText" presStyleLbl="node1" presStyleIdx="3" presStyleCnt="4">
        <dgm:presLayoutVars>
          <dgm:chMax val="0"/>
          <dgm:bulletEnabled val="1"/>
        </dgm:presLayoutVars>
      </dgm:prSet>
      <dgm:spPr/>
    </dgm:pt>
  </dgm:ptLst>
  <dgm:cxnLst>
    <dgm:cxn modelId="{EB75E60C-833D-4175-A60A-4AAB96897D33}" type="presOf" srcId="{FAAACD30-CDD4-4602-82D5-59AA714207DB}" destId="{9DA2063C-146C-483F-84C1-6227EFC09155}" srcOrd="0" destOrd="0" presId="urn:microsoft.com/office/officeart/2005/8/layout/vList2"/>
    <dgm:cxn modelId="{2F6BE40D-D346-49F8-9B89-205F990438F1}" type="presOf" srcId="{970DF5BE-3636-4020-BB1F-EC9C5D6BBBF3}" destId="{DEA2262A-4AAC-412F-8D25-53021111E1EA}" srcOrd="0" destOrd="0" presId="urn:microsoft.com/office/officeart/2005/8/layout/vList2"/>
    <dgm:cxn modelId="{E4828D2A-2A31-43E6-B0D6-AB737F56FF30}" srcId="{0F09F3C7-D0C3-4A1B-861B-D2AB396B0B07}" destId="{970DF5BE-3636-4020-BB1F-EC9C5D6BBBF3}" srcOrd="2" destOrd="0" parTransId="{A2D5DFF2-579B-4146-831E-41CB031162E2}" sibTransId="{29BB8476-26F5-45FD-858B-F5D39E8DC84F}"/>
    <dgm:cxn modelId="{F15BF96D-F6C3-453C-BFB6-63523C884DB2}" type="presOf" srcId="{C11429BB-CB5D-4174-AD54-E49F6FC959DC}" destId="{CEF4FFA6-D4F7-4FCF-BEB3-87E1E1BCF94F}" srcOrd="0" destOrd="0" presId="urn:microsoft.com/office/officeart/2005/8/layout/vList2"/>
    <dgm:cxn modelId="{1F2CE25A-D706-48CD-A47E-24A90698B2E4}" srcId="{0F09F3C7-D0C3-4A1B-861B-D2AB396B0B07}" destId="{FAAACD30-CDD4-4602-82D5-59AA714207DB}" srcOrd="1" destOrd="0" parTransId="{2B08465D-27C0-49EC-B5DD-FF70B64037C6}" sibTransId="{74CC8F42-C250-4129-9704-91AFAA4015B4}"/>
    <dgm:cxn modelId="{26E0CA8D-F9F0-46BF-8069-C77203D61290}" srcId="{0F09F3C7-D0C3-4A1B-861B-D2AB396B0B07}" destId="{C11429BB-CB5D-4174-AD54-E49F6FC959DC}" srcOrd="3" destOrd="0" parTransId="{92285DDC-CB98-495C-ADF4-E3178D191AA6}" sibTransId="{32F0A3F4-B6AB-4B7F-9DE8-F0E82F0B5417}"/>
    <dgm:cxn modelId="{87B72BB8-4585-4305-9F64-AC67FC29EB1A}" type="presOf" srcId="{6963288A-7215-40CE-B71F-3A5C971DE648}" destId="{7D3DEDC9-E6F2-4477-A250-7804FBDDCEA8}" srcOrd="0" destOrd="0" presId="urn:microsoft.com/office/officeart/2005/8/layout/vList2"/>
    <dgm:cxn modelId="{EE0453C6-87DC-4A3D-BE2E-B88E8CAC0156}" type="presOf" srcId="{0F09F3C7-D0C3-4A1B-861B-D2AB396B0B07}" destId="{D15E6D3E-A20A-4A49-836F-FD9A4C202B5C}" srcOrd="0" destOrd="0" presId="urn:microsoft.com/office/officeart/2005/8/layout/vList2"/>
    <dgm:cxn modelId="{FC1CA5E8-DA9D-405D-BCC5-0726C0289923}" srcId="{0F09F3C7-D0C3-4A1B-861B-D2AB396B0B07}" destId="{6963288A-7215-40CE-B71F-3A5C971DE648}" srcOrd="0" destOrd="0" parTransId="{634D8FC5-EFF6-45FF-8BDF-421E690CDBAE}" sibTransId="{4B7DDFC3-4142-428D-998D-68BBC103599B}"/>
    <dgm:cxn modelId="{AEEE7027-0FB7-40FF-A23A-15FB13218893}" type="presParOf" srcId="{D15E6D3E-A20A-4A49-836F-FD9A4C202B5C}" destId="{7D3DEDC9-E6F2-4477-A250-7804FBDDCEA8}" srcOrd="0" destOrd="0" presId="urn:microsoft.com/office/officeart/2005/8/layout/vList2"/>
    <dgm:cxn modelId="{B7E9CD54-FCC0-4286-870A-33C13C85AB14}" type="presParOf" srcId="{D15E6D3E-A20A-4A49-836F-FD9A4C202B5C}" destId="{E6672CB7-D092-45D1-821D-30C42677FFCE}" srcOrd="1" destOrd="0" presId="urn:microsoft.com/office/officeart/2005/8/layout/vList2"/>
    <dgm:cxn modelId="{84E9EF4E-AED9-4F91-A5DF-8A91B1623EC1}" type="presParOf" srcId="{D15E6D3E-A20A-4A49-836F-FD9A4C202B5C}" destId="{9DA2063C-146C-483F-84C1-6227EFC09155}" srcOrd="2" destOrd="0" presId="urn:microsoft.com/office/officeart/2005/8/layout/vList2"/>
    <dgm:cxn modelId="{D6E1CE5D-93B6-40AD-BB23-4D388E94B6C9}" type="presParOf" srcId="{D15E6D3E-A20A-4A49-836F-FD9A4C202B5C}" destId="{310C3D2E-B599-4904-B20D-4FB3440D74A3}" srcOrd="3" destOrd="0" presId="urn:microsoft.com/office/officeart/2005/8/layout/vList2"/>
    <dgm:cxn modelId="{C0E40BD7-0C74-4522-AD44-91CBEE9D30FC}" type="presParOf" srcId="{D15E6D3E-A20A-4A49-836F-FD9A4C202B5C}" destId="{DEA2262A-4AAC-412F-8D25-53021111E1EA}" srcOrd="4" destOrd="0" presId="urn:microsoft.com/office/officeart/2005/8/layout/vList2"/>
    <dgm:cxn modelId="{E0E81658-D641-457F-8879-38DD3B103798}" type="presParOf" srcId="{D15E6D3E-A20A-4A49-836F-FD9A4C202B5C}" destId="{7251533E-09D5-4D32-A714-897E84295C29}" srcOrd="5" destOrd="0" presId="urn:microsoft.com/office/officeart/2005/8/layout/vList2"/>
    <dgm:cxn modelId="{2776193B-4A91-4462-923B-75187FDB1392}" type="presParOf" srcId="{D15E6D3E-A20A-4A49-836F-FD9A4C202B5C}" destId="{CEF4FFA6-D4F7-4FCF-BEB3-87E1E1BCF94F}"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E6C73F-FA64-46DC-8AE9-9A94870F474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E61B17A-3EB6-4E09-B915-8B41DA7419E7}">
      <dgm:prSet custT="1"/>
      <dgm:spPr/>
      <dgm:t>
        <a:bodyPr/>
        <a:lstStyle/>
        <a:p>
          <a:pPr rtl="0"/>
          <a:r>
            <a:rPr lang="en-US" sz="2800" b="1" dirty="0"/>
            <a:t>Nicotine gets absorbed in the </a:t>
          </a:r>
          <a:r>
            <a:rPr lang="en-US" sz="2800" b="1" dirty="0">
              <a:solidFill>
                <a:schemeClr val="tx1"/>
              </a:solidFill>
            </a:rPr>
            <a:t>Mouth and goes to the brain stimulates neurons to release </a:t>
          </a:r>
          <a:r>
            <a:rPr lang="en-US" sz="2800" b="1" dirty="0"/>
            <a:t>dopamine. </a:t>
          </a:r>
        </a:p>
      </dgm:t>
    </dgm:pt>
    <dgm:pt modelId="{62B41B4D-4847-4B32-9109-207A4320F54E}" type="parTrans" cxnId="{C824FB22-A71C-442B-8941-5DDBB642B3D6}">
      <dgm:prSet/>
      <dgm:spPr/>
      <dgm:t>
        <a:bodyPr/>
        <a:lstStyle/>
        <a:p>
          <a:endParaRPr lang="en-US"/>
        </a:p>
      </dgm:t>
    </dgm:pt>
    <dgm:pt modelId="{36A9EA4E-9026-4E6B-A558-4CD3BCCF9A07}" type="sibTrans" cxnId="{C824FB22-A71C-442B-8941-5DDBB642B3D6}">
      <dgm:prSet/>
      <dgm:spPr/>
      <dgm:t>
        <a:bodyPr/>
        <a:lstStyle/>
        <a:p>
          <a:endParaRPr lang="en-US"/>
        </a:p>
      </dgm:t>
    </dgm:pt>
    <dgm:pt modelId="{1F84056E-C9FB-4D7D-B1ED-C505ADBE2F2F}">
      <dgm:prSet custT="1"/>
      <dgm:spPr/>
      <dgm:t>
        <a:bodyPr/>
        <a:lstStyle/>
        <a:p>
          <a:pPr rtl="0"/>
          <a:r>
            <a:rPr lang="en-US" sz="3200" b="1" dirty="0">
              <a:solidFill>
                <a:schemeClr val="bg1"/>
              </a:solidFill>
            </a:rPr>
            <a:t>Dopamine makes people feel good.  </a:t>
          </a:r>
        </a:p>
      </dgm:t>
    </dgm:pt>
    <dgm:pt modelId="{F03DF8AD-3DEE-4C38-8823-ABFC896740B7}" type="parTrans" cxnId="{8A2DBF2E-B6A5-4DEA-9199-15121347A8F1}">
      <dgm:prSet/>
      <dgm:spPr/>
      <dgm:t>
        <a:bodyPr/>
        <a:lstStyle/>
        <a:p>
          <a:endParaRPr lang="en-US"/>
        </a:p>
      </dgm:t>
    </dgm:pt>
    <dgm:pt modelId="{776ED0B2-9B77-4E2C-A153-5102C134A631}" type="sibTrans" cxnId="{8A2DBF2E-B6A5-4DEA-9199-15121347A8F1}">
      <dgm:prSet/>
      <dgm:spPr/>
      <dgm:t>
        <a:bodyPr/>
        <a:lstStyle/>
        <a:p>
          <a:endParaRPr lang="en-US"/>
        </a:p>
      </dgm:t>
    </dgm:pt>
    <dgm:pt modelId="{7B816BA8-4461-42E4-A151-416AAE6F8DF6}">
      <dgm:prSet custT="1"/>
      <dgm:spPr/>
      <dgm:t>
        <a:bodyPr/>
        <a:lstStyle/>
        <a:p>
          <a:pPr rtl="0"/>
          <a:r>
            <a:rPr lang="en-US" sz="3200" b="1" dirty="0">
              <a:solidFill>
                <a:schemeClr val="bg1"/>
              </a:solidFill>
            </a:rPr>
            <a:t>But you don't need nicotine to get a Dopamine release.  </a:t>
          </a:r>
        </a:p>
      </dgm:t>
    </dgm:pt>
    <dgm:pt modelId="{4608FD52-E2E6-4262-81DB-4FFA78E5E3B5}" type="parTrans" cxnId="{ABBCD7DD-00BE-4F91-A276-FADC142AAFB3}">
      <dgm:prSet/>
      <dgm:spPr/>
      <dgm:t>
        <a:bodyPr/>
        <a:lstStyle/>
        <a:p>
          <a:endParaRPr lang="en-US"/>
        </a:p>
      </dgm:t>
    </dgm:pt>
    <dgm:pt modelId="{E26B890F-515B-4517-8AD0-79F9BDFBF3D8}" type="sibTrans" cxnId="{ABBCD7DD-00BE-4F91-A276-FADC142AAFB3}">
      <dgm:prSet/>
      <dgm:spPr/>
      <dgm:t>
        <a:bodyPr/>
        <a:lstStyle/>
        <a:p>
          <a:endParaRPr lang="en-US"/>
        </a:p>
      </dgm:t>
    </dgm:pt>
    <dgm:pt modelId="{F518FA29-1447-48E5-B30A-46E5D3817B43}" type="pres">
      <dgm:prSet presAssocID="{1EE6C73F-FA64-46DC-8AE9-9A94870F4746}" presName="linear" presStyleCnt="0">
        <dgm:presLayoutVars>
          <dgm:animLvl val="lvl"/>
          <dgm:resizeHandles val="exact"/>
        </dgm:presLayoutVars>
      </dgm:prSet>
      <dgm:spPr/>
    </dgm:pt>
    <dgm:pt modelId="{665F998D-D3E1-4E25-BD25-5C36B7C7487A}" type="pres">
      <dgm:prSet presAssocID="{1E61B17A-3EB6-4E09-B915-8B41DA7419E7}" presName="parentText" presStyleLbl="node1" presStyleIdx="0" presStyleCnt="3" custScaleX="105774" custScaleY="135450">
        <dgm:presLayoutVars>
          <dgm:chMax val="0"/>
          <dgm:bulletEnabled val="1"/>
        </dgm:presLayoutVars>
      </dgm:prSet>
      <dgm:spPr/>
    </dgm:pt>
    <dgm:pt modelId="{93D900AB-1410-4EFA-9C6D-567EA13E35A0}" type="pres">
      <dgm:prSet presAssocID="{36A9EA4E-9026-4E6B-A558-4CD3BCCF9A07}" presName="spacer" presStyleCnt="0"/>
      <dgm:spPr/>
    </dgm:pt>
    <dgm:pt modelId="{B42F8CD7-CAF5-40E7-B4D0-9DA2743DC4B5}" type="pres">
      <dgm:prSet presAssocID="{1F84056E-C9FB-4D7D-B1ED-C505ADBE2F2F}" presName="parentText" presStyleLbl="node1" presStyleIdx="1" presStyleCnt="3">
        <dgm:presLayoutVars>
          <dgm:chMax val="0"/>
          <dgm:bulletEnabled val="1"/>
        </dgm:presLayoutVars>
      </dgm:prSet>
      <dgm:spPr/>
    </dgm:pt>
    <dgm:pt modelId="{6FAEB85E-8663-4DBC-A6BD-AF6AA0B6F6F8}" type="pres">
      <dgm:prSet presAssocID="{776ED0B2-9B77-4E2C-A153-5102C134A631}" presName="spacer" presStyleCnt="0"/>
      <dgm:spPr/>
    </dgm:pt>
    <dgm:pt modelId="{A62E7ADB-0338-4A26-8C0B-B3A7D898B154}" type="pres">
      <dgm:prSet presAssocID="{7B816BA8-4461-42E4-A151-416AAE6F8DF6}" presName="parentText" presStyleLbl="node1" presStyleIdx="2" presStyleCnt="3">
        <dgm:presLayoutVars>
          <dgm:chMax val="0"/>
          <dgm:bulletEnabled val="1"/>
        </dgm:presLayoutVars>
      </dgm:prSet>
      <dgm:spPr/>
    </dgm:pt>
  </dgm:ptLst>
  <dgm:cxnLst>
    <dgm:cxn modelId="{C824FB22-A71C-442B-8941-5DDBB642B3D6}" srcId="{1EE6C73F-FA64-46DC-8AE9-9A94870F4746}" destId="{1E61B17A-3EB6-4E09-B915-8B41DA7419E7}" srcOrd="0" destOrd="0" parTransId="{62B41B4D-4847-4B32-9109-207A4320F54E}" sibTransId="{36A9EA4E-9026-4E6B-A558-4CD3BCCF9A07}"/>
    <dgm:cxn modelId="{8A2DBF2E-B6A5-4DEA-9199-15121347A8F1}" srcId="{1EE6C73F-FA64-46DC-8AE9-9A94870F4746}" destId="{1F84056E-C9FB-4D7D-B1ED-C505ADBE2F2F}" srcOrd="1" destOrd="0" parTransId="{F03DF8AD-3DEE-4C38-8823-ABFC896740B7}" sibTransId="{776ED0B2-9B77-4E2C-A153-5102C134A631}"/>
    <dgm:cxn modelId="{5B4BA572-06E3-4939-9FC7-908D9B4D998F}" type="presOf" srcId="{7B816BA8-4461-42E4-A151-416AAE6F8DF6}" destId="{A62E7ADB-0338-4A26-8C0B-B3A7D898B154}" srcOrd="0" destOrd="0" presId="urn:microsoft.com/office/officeart/2005/8/layout/vList2"/>
    <dgm:cxn modelId="{21748B55-84CA-4A56-ACD1-195C9CC3110D}" type="presOf" srcId="{1EE6C73F-FA64-46DC-8AE9-9A94870F4746}" destId="{F518FA29-1447-48E5-B30A-46E5D3817B43}" srcOrd="0" destOrd="0" presId="urn:microsoft.com/office/officeart/2005/8/layout/vList2"/>
    <dgm:cxn modelId="{C61C7090-585B-4082-898B-142E6F8F61D3}" type="presOf" srcId="{1E61B17A-3EB6-4E09-B915-8B41DA7419E7}" destId="{665F998D-D3E1-4E25-BD25-5C36B7C7487A}" srcOrd="0" destOrd="0" presId="urn:microsoft.com/office/officeart/2005/8/layout/vList2"/>
    <dgm:cxn modelId="{A8813AA5-C8C7-47EC-95B6-81B2F9A6423A}" type="presOf" srcId="{1F84056E-C9FB-4D7D-B1ED-C505ADBE2F2F}" destId="{B42F8CD7-CAF5-40E7-B4D0-9DA2743DC4B5}" srcOrd="0" destOrd="0" presId="urn:microsoft.com/office/officeart/2005/8/layout/vList2"/>
    <dgm:cxn modelId="{ABBCD7DD-00BE-4F91-A276-FADC142AAFB3}" srcId="{1EE6C73F-FA64-46DC-8AE9-9A94870F4746}" destId="{7B816BA8-4461-42E4-A151-416AAE6F8DF6}" srcOrd="2" destOrd="0" parTransId="{4608FD52-E2E6-4262-81DB-4FFA78E5E3B5}" sibTransId="{E26B890F-515B-4517-8AD0-79F9BDFBF3D8}"/>
    <dgm:cxn modelId="{4AA38213-C00E-4D51-91D1-9B7287E98F60}" type="presParOf" srcId="{F518FA29-1447-48E5-B30A-46E5D3817B43}" destId="{665F998D-D3E1-4E25-BD25-5C36B7C7487A}" srcOrd="0" destOrd="0" presId="urn:microsoft.com/office/officeart/2005/8/layout/vList2"/>
    <dgm:cxn modelId="{9ED7AA98-B61B-47DC-B2FE-4D837F3BF66A}" type="presParOf" srcId="{F518FA29-1447-48E5-B30A-46E5D3817B43}" destId="{93D900AB-1410-4EFA-9C6D-567EA13E35A0}" srcOrd="1" destOrd="0" presId="urn:microsoft.com/office/officeart/2005/8/layout/vList2"/>
    <dgm:cxn modelId="{8EC7D8C9-841D-4126-B714-C86D318A1722}" type="presParOf" srcId="{F518FA29-1447-48E5-B30A-46E5D3817B43}" destId="{B42F8CD7-CAF5-40E7-B4D0-9DA2743DC4B5}" srcOrd="2" destOrd="0" presId="urn:microsoft.com/office/officeart/2005/8/layout/vList2"/>
    <dgm:cxn modelId="{8DD2AEC9-9B07-4B33-8D89-C3E8D6B89211}" type="presParOf" srcId="{F518FA29-1447-48E5-B30A-46E5D3817B43}" destId="{6FAEB85E-8663-4DBC-A6BD-AF6AA0B6F6F8}" srcOrd="3" destOrd="0" presId="urn:microsoft.com/office/officeart/2005/8/layout/vList2"/>
    <dgm:cxn modelId="{9D00479E-323E-47B7-AF60-FDF8FEE0FE62}" type="presParOf" srcId="{F518FA29-1447-48E5-B30A-46E5D3817B43}" destId="{A62E7ADB-0338-4A26-8C0B-B3A7D898B15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D9C34F-3ED6-40EF-9BBB-BB7DC52F5D0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CA"/>
        </a:p>
      </dgm:t>
    </dgm:pt>
    <dgm:pt modelId="{15FE7C85-72B9-4BB9-8561-CCF227233B14}">
      <dgm:prSet/>
      <dgm:spPr/>
      <dgm:t>
        <a:bodyPr/>
        <a:lstStyle/>
        <a:p>
          <a:r>
            <a:rPr lang="en-US"/>
            <a:t>Smokers don’t choose to smoke, they smoke to satisfy a nicotine addiction</a:t>
          </a:r>
          <a:endParaRPr lang="en-CA"/>
        </a:p>
      </dgm:t>
    </dgm:pt>
    <dgm:pt modelId="{82EEE9A6-E464-428B-A466-6582B3CE389A}" type="parTrans" cxnId="{9E5D6DFA-9839-469E-9718-13892646A692}">
      <dgm:prSet/>
      <dgm:spPr/>
      <dgm:t>
        <a:bodyPr/>
        <a:lstStyle/>
        <a:p>
          <a:endParaRPr lang="en-CA"/>
        </a:p>
      </dgm:t>
    </dgm:pt>
    <dgm:pt modelId="{3CD089B5-1CC0-47C4-AD19-FC212EF067A6}" type="sibTrans" cxnId="{9E5D6DFA-9839-469E-9718-13892646A692}">
      <dgm:prSet/>
      <dgm:spPr/>
      <dgm:t>
        <a:bodyPr/>
        <a:lstStyle/>
        <a:p>
          <a:endParaRPr lang="en-CA"/>
        </a:p>
      </dgm:t>
    </dgm:pt>
    <dgm:pt modelId="{198B3E67-F718-4FBC-967C-5DFCED8E3B8A}">
      <dgm:prSet/>
      <dgm:spPr/>
      <dgm:t>
        <a:bodyPr/>
        <a:lstStyle/>
        <a:p>
          <a:r>
            <a:rPr lang="en-US"/>
            <a:t>It is not just a habit but also an addiction</a:t>
          </a:r>
          <a:endParaRPr lang="en-CA"/>
        </a:p>
      </dgm:t>
    </dgm:pt>
    <dgm:pt modelId="{B7C0C8CB-BF73-47F2-B29B-720E682F4550}" type="parTrans" cxnId="{9A4AB36D-6E58-4BE5-8ED4-C9ACC56E3F62}">
      <dgm:prSet/>
      <dgm:spPr/>
      <dgm:t>
        <a:bodyPr/>
        <a:lstStyle/>
        <a:p>
          <a:endParaRPr lang="en-CA"/>
        </a:p>
      </dgm:t>
    </dgm:pt>
    <dgm:pt modelId="{C8452F6E-39A3-4850-B8BD-51D2AA129130}" type="sibTrans" cxnId="{9A4AB36D-6E58-4BE5-8ED4-C9ACC56E3F62}">
      <dgm:prSet/>
      <dgm:spPr/>
      <dgm:t>
        <a:bodyPr/>
        <a:lstStyle/>
        <a:p>
          <a:endParaRPr lang="en-CA"/>
        </a:p>
      </dgm:t>
    </dgm:pt>
    <dgm:pt modelId="{CB62C67C-4ED1-4607-AAA2-645A56FD7A7E}">
      <dgm:prSet/>
      <dgm:spPr/>
      <dgm:t>
        <a:bodyPr/>
        <a:lstStyle/>
        <a:p>
          <a:r>
            <a:rPr lang="en-US"/>
            <a:t>When someone stops smoking there are a lot of physical sensations</a:t>
          </a:r>
          <a:endParaRPr lang="en-CA"/>
        </a:p>
      </dgm:t>
    </dgm:pt>
    <dgm:pt modelId="{ACB8753A-412B-4F17-9693-0569B1352507}" type="parTrans" cxnId="{3F90E26D-9B95-45EF-8E81-96E3C113F2DC}">
      <dgm:prSet/>
      <dgm:spPr/>
      <dgm:t>
        <a:bodyPr/>
        <a:lstStyle/>
        <a:p>
          <a:endParaRPr lang="en-CA"/>
        </a:p>
      </dgm:t>
    </dgm:pt>
    <dgm:pt modelId="{8A496D9F-0AD5-4F33-A38B-839E8DF4E405}" type="sibTrans" cxnId="{3F90E26D-9B95-45EF-8E81-96E3C113F2DC}">
      <dgm:prSet/>
      <dgm:spPr/>
      <dgm:t>
        <a:bodyPr/>
        <a:lstStyle/>
        <a:p>
          <a:endParaRPr lang="en-CA"/>
        </a:p>
      </dgm:t>
    </dgm:pt>
    <dgm:pt modelId="{444380E0-1BD8-48EE-A4A3-1D7BD4A49A93}">
      <dgm:prSet/>
      <dgm:spPr/>
      <dgm:t>
        <a:bodyPr/>
        <a:lstStyle/>
        <a:p>
          <a:r>
            <a:rPr lang="en-US"/>
            <a:t>Willpower method which makes them feel like are giving up something</a:t>
          </a:r>
          <a:endParaRPr lang="en-CA"/>
        </a:p>
      </dgm:t>
    </dgm:pt>
    <dgm:pt modelId="{08A61F7A-58CB-4137-B5C3-731F0A881A00}" type="parTrans" cxnId="{B0A811EE-25F2-4970-8388-E99774390A82}">
      <dgm:prSet/>
      <dgm:spPr/>
      <dgm:t>
        <a:bodyPr/>
        <a:lstStyle/>
        <a:p>
          <a:endParaRPr lang="en-CA"/>
        </a:p>
      </dgm:t>
    </dgm:pt>
    <dgm:pt modelId="{EB28E018-AC98-468F-9D2E-B1929B742FB0}" type="sibTrans" cxnId="{B0A811EE-25F2-4970-8388-E99774390A82}">
      <dgm:prSet/>
      <dgm:spPr/>
      <dgm:t>
        <a:bodyPr/>
        <a:lstStyle/>
        <a:p>
          <a:endParaRPr lang="en-CA"/>
        </a:p>
      </dgm:t>
    </dgm:pt>
    <dgm:pt modelId="{A7BC5861-793C-4943-9B9D-46792FCEDDAB}">
      <dgm:prSet/>
      <dgm:spPr/>
      <dgm:t>
        <a:bodyPr/>
        <a:lstStyle/>
        <a:p>
          <a:r>
            <a:rPr lang="en-US"/>
            <a:t>Has not proven to be successful because you did not change your mind</a:t>
          </a:r>
          <a:endParaRPr lang="en-CA"/>
        </a:p>
      </dgm:t>
    </dgm:pt>
    <dgm:pt modelId="{9B0A553A-D9E0-41F3-A334-680769148AFD}" type="parTrans" cxnId="{C42DB632-28AA-4E1D-9015-9953716A96E0}">
      <dgm:prSet/>
      <dgm:spPr/>
      <dgm:t>
        <a:bodyPr/>
        <a:lstStyle/>
        <a:p>
          <a:endParaRPr lang="en-CA"/>
        </a:p>
      </dgm:t>
    </dgm:pt>
    <dgm:pt modelId="{73F4DCED-A76B-4CDF-926B-AAFB52A1353E}" type="sibTrans" cxnId="{C42DB632-28AA-4E1D-9015-9953716A96E0}">
      <dgm:prSet/>
      <dgm:spPr/>
      <dgm:t>
        <a:bodyPr/>
        <a:lstStyle/>
        <a:p>
          <a:endParaRPr lang="en-CA"/>
        </a:p>
      </dgm:t>
    </dgm:pt>
    <dgm:pt modelId="{4F439B87-187C-4459-AE78-EF0E909A0DB6}">
      <dgm:prSet/>
      <dgm:spPr/>
      <dgm:t>
        <a:bodyPr/>
        <a:lstStyle/>
        <a:p>
          <a:r>
            <a:rPr lang="en-US"/>
            <a:t>Bored could be  due to lack of energy</a:t>
          </a:r>
          <a:endParaRPr lang="en-CA"/>
        </a:p>
      </dgm:t>
    </dgm:pt>
    <dgm:pt modelId="{67237172-507E-4B2C-9FF1-62F2AF0B6A53}" type="parTrans" cxnId="{915D46C1-A84D-48B1-B960-AC0F0B53A1CE}">
      <dgm:prSet/>
      <dgm:spPr/>
      <dgm:t>
        <a:bodyPr/>
        <a:lstStyle/>
        <a:p>
          <a:endParaRPr lang="en-CA"/>
        </a:p>
      </dgm:t>
    </dgm:pt>
    <dgm:pt modelId="{BF75BCD8-DE7B-4FA1-B6F5-6C36B0FA64CE}" type="sibTrans" cxnId="{915D46C1-A84D-48B1-B960-AC0F0B53A1CE}">
      <dgm:prSet/>
      <dgm:spPr/>
      <dgm:t>
        <a:bodyPr/>
        <a:lstStyle/>
        <a:p>
          <a:endParaRPr lang="en-CA"/>
        </a:p>
      </dgm:t>
    </dgm:pt>
    <dgm:pt modelId="{174F9640-9AE7-44B6-B766-9BE9B63E13FC}">
      <dgm:prSet/>
      <dgm:spPr/>
      <dgm:t>
        <a:bodyPr/>
        <a:lstStyle/>
        <a:p>
          <a:r>
            <a:rPr lang="en-US"/>
            <a:t>Increased carbon monoxide levels reduces the ability of the blood to carry oxygen</a:t>
          </a:r>
          <a:endParaRPr lang="en-CA"/>
        </a:p>
      </dgm:t>
    </dgm:pt>
    <dgm:pt modelId="{7FB4C86E-FFCB-4F7C-8B7D-67FE97FEC3B8}" type="parTrans" cxnId="{EEBE91A3-D4C4-48E5-8300-A85203CD70E9}">
      <dgm:prSet/>
      <dgm:spPr/>
      <dgm:t>
        <a:bodyPr/>
        <a:lstStyle/>
        <a:p>
          <a:endParaRPr lang="en-CA"/>
        </a:p>
      </dgm:t>
    </dgm:pt>
    <dgm:pt modelId="{0F8A9967-B975-48D1-A386-DC92604A07C3}" type="sibTrans" cxnId="{EEBE91A3-D4C4-48E5-8300-A85203CD70E9}">
      <dgm:prSet/>
      <dgm:spPr/>
      <dgm:t>
        <a:bodyPr/>
        <a:lstStyle/>
        <a:p>
          <a:endParaRPr lang="en-CA"/>
        </a:p>
      </dgm:t>
    </dgm:pt>
    <dgm:pt modelId="{60EAF6A0-04A1-4BCE-B917-58BED12FCBB8}" type="pres">
      <dgm:prSet presAssocID="{98D9C34F-3ED6-40EF-9BBB-BB7DC52F5D05}" presName="linear" presStyleCnt="0">
        <dgm:presLayoutVars>
          <dgm:animLvl val="lvl"/>
          <dgm:resizeHandles val="exact"/>
        </dgm:presLayoutVars>
      </dgm:prSet>
      <dgm:spPr/>
    </dgm:pt>
    <dgm:pt modelId="{EABD788A-32CF-477F-AA4B-968F830CF12D}" type="pres">
      <dgm:prSet presAssocID="{15FE7C85-72B9-4BB9-8561-CCF227233B14}" presName="parentText" presStyleLbl="node1" presStyleIdx="0" presStyleCnt="4">
        <dgm:presLayoutVars>
          <dgm:chMax val="0"/>
          <dgm:bulletEnabled val="1"/>
        </dgm:presLayoutVars>
      </dgm:prSet>
      <dgm:spPr/>
    </dgm:pt>
    <dgm:pt modelId="{D49545E5-8D9C-4B50-8E88-A832E99303C0}" type="pres">
      <dgm:prSet presAssocID="{3CD089B5-1CC0-47C4-AD19-FC212EF067A6}" presName="spacer" presStyleCnt="0"/>
      <dgm:spPr/>
    </dgm:pt>
    <dgm:pt modelId="{03341728-3722-4537-8E9A-DDACAF0D2A08}" type="pres">
      <dgm:prSet presAssocID="{198B3E67-F718-4FBC-967C-5DFCED8E3B8A}" presName="parentText" presStyleLbl="node1" presStyleIdx="1" presStyleCnt="4">
        <dgm:presLayoutVars>
          <dgm:chMax val="0"/>
          <dgm:bulletEnabled val="1"/>
        </dgm:presLayoutVars>
      </dgm:prSet>
      <dgm:spPr/>
    </dgm:pt>
    <dgm:pt modelId="{BD5FBF58-7D16-49C5-A316-1E8E494A23C9}" type="pres">
      <dgm:prSet presAssocID="{198B3E67-F718-4FBC-967C-5DFCED8E3B8A}" presName="childText" presStyleLbl="revTx" presStyleIdx="0" presStyleCnt="3">
        <dgm:presLayoutVars>
          <dgm:bulletEnabled val="1"/>
        </dgm:presLayoutVars>
      </dgm:prSet>
      <dgm:spPr/>
    </dgm:pt>
    <dgm:pt modelId="{8192BC98-BF07-4F28-84CF-607902647725}" type="pres">
      <dgm:prSet presAssocID="{444380E0-1BD8-48EE-A4A3-1D7BD4A49A93}" presName="parentText" presStyleLbl="node1" presStyleIdx="2" presStyleCnt="4">
        <dgm:presLayoutVars>
          <dgm:chMax val="0"/>
          <dgm:bulletEnabled val="1"/>
        </dgm:presLayoutVars>
      </dgm:prSet>
      <dgm:spPr/>
    </dgm:pt>
    <dgm:pt modelId="{B1242CEB-71B6-460F-8AD3-8D6CEBD1F354}" type="pres">
      <dgm:prSet presAssocID="{444380E0-1BD8-48EE-A4A3-1D7BD4A49A93}" presName="childText" presStyleLbl="revTx" presStyleIdx="1" presStyleCnt="3">
        <dgm:presLayoutVars>
          <dgm:bulletEnabled val="1"/>
        </dgm:presLayoutVars>
      </dgm:prSet>
      <dgm:spPr/>
    </dgm:pt>
    <dgm:pt modelId="{49F70673-469B-49C3-AD56-9914DAEA7513}" type="pres">
      <dgm:prSet presAssocID="{4F439B87-187C-4459-AE78-EF0E909A0DB6}" presName="parentText" presStyleLbl="node1" presStyleIdx="3" presStyleCnt="4">
        <dgm:presLayoutVars>
          <dgm:chMax val="0"/>
          <dgm:bulletEnabled val="1"/>
        </dgm:presLayoutVars>
      </dgm:prSet>
      <dgm:spPr/>
    </dgm:pt>
    <dgm:pt modelId="{52A4B7A8-700E-485E-B64C-BD97614518FD}" type="pres">
      <dgm:prSet presAssocID="{4F439B87-187C-4459-AE78-EF0E909A0DB6}" presName="childText" presStyleLbl="revTx" presStyleIdx="2" presStyleCnt="3">
        <dgm:presLayoutVars>
          <dgm:bulletEnabled val="1"/>
        </dgm:presLayoutVars>
      </dgm:prSet>
      <dgm:spPr/>
    </dgm:pt>
  </dgm:ptLst>
  <dgm:cxnLst>
    <dgm:cxn modelId="{1C6A8C04-C9E4-4BD8-88F3-54F12FB740F4}" type="presOf" srcId="{A7BC5861-793C-4943-9B9D-46792FCEDDAB}" destId="{B1242CEB-71B6-460F-8AD3-8D6CEBD1F354}" srcOrd="0" destOrd="0" presId="urn:microsoft.com/office/officeart/2005/8/layout/vList2"/>
    <dgm:cxn modelId="{C42DB632-28AA-4E1D-9015-9953716A96E0}" srcId="{444380E0-1BD8-48EE-A4A3-1D7BD4A49A93}" destId="{A7BC5861-793C-4943-9B9D-46792FCEDDAB}" srcOrd="0" destOrd="0" parTransId="{9B0A553A-D9E0-41F3-A334-680769148AFD}" sibTransId="{73F4DCED-A76B-4CDF-926B-AAFB52A1353E}"/>
    <dgm:cxn modelId="{5B025667-799B-4CC6-B05E-97C40157F9F6}" type="presOf" srcId="{174F9640-9AE7-44B6-B766-9BE9B63E13FC}" destId="{52A4B7A8-700E-485E-B64C-BD97614518FD}" srcOrd="0" destOrd="0" presId="urn:microsoft.com/office/officeart/2005/8/layout/vList2"/>
    <dgm:cxn modelId="{0A397867-C06C-41B0-B081-CA2E42DAFB79}" type="presOf" srcId="{198B3E67-F718-4FBC-967C-5DFCED8E3B8A}" destId="{03341728-3722-4537-8E9A-DDACAF0D2A08}" srcOrd="0" destOrd="0" presId="urn:microsoft.com/office/officeart/2005/8/layout/vList2"/>
    <dgm:cxn modelId="{9A4AB36D-6E58-4BE5-8ED4-C9ACC56E3F62}" srcId="{98D9C34F-3ED6-40EF-9BBB-BB7DC52F5D05}" destId="{198B3E67-F718-4FBC-967C-5DFCED8E3B8A}" srcOrd="1" destOrd="0" parTransId="{B7C0C8CB-BF73-47F2-B29B-720E682F4550}" sibTransId="{C8452F6E-39A3-4850-B8BD-51D2AA129130}"/>
    <dgm:cxn modelId="{3F90E26D-9B95-45EF-8E81-96E3C113F2DC}" srcId="{198B3E67-F718-4FBC-967C-5DFCED8E3B8A}" destId="{CB62C67C-4ED1-4607-AAA2-645A56FD7A7E}" srcOrd="0" destOrd="0" parTransId="{ACB8753A-412B-4F17-9693-0569B1352507}" sibTransId="{8A496D9F-0AD5-4F33-A38B-839E8DF4E405}"/>
    <dgm:cxn modelId="{EEBE91A3-D4C4-48E5-8300-A85203CD70E9}" srcId="{4F439B87-187C-4459-AE78-EF0E909A0DB6}" destId="{174F9640-9AE7-44B6-B766-9BE9B63E13FC}" srcOrd="0" destOrd="0" parTransId="{7FB4C86E-FFCB-4F7C-8B7D-67FE97FEC3B8}" sibTransId="{0F8A9967-B975-48D1-A386-DC92604A07C3}"/>
    <dgm:cxn modelId="{85795DA5-B8E4-45A1-9E65-9624077CB7EF}" type="presOf" srcId="{444380E0-1BD8-48EE-A4A3-1D7BD4A49A93}" destId="{8192BC98-BF07-4F28-84CF-607902647725}" srcOrd="0" destOrd="0" presId="urn:microsoft.com/office/officeart/2005/8/layout/vList2"/>
    <dgm:cxn modelId="{B84A0FAA-F918-4D84-90DE-C646ECAE8561}" type="presOf" srcId="{4F439B87-187C-4459-AE78-EF0E909A0DB6}" destId="{49F70673-469B-49C3-AD56-9914DAEA7513}" srcOrd="0" destOrd="0" presId="urn:microsoft.com/office/officeart/2005/8/layout/vList2"/>
    <dgm:cxn modelId="{DD62FAB4-7785-4BE3-BD56-A2F3650715CB}" type="presOf" srcId="{15FE7C85-72B9-4BB9-8561-CCF227233B14}" destId="{EABD788A-32CF-477F-AA4B-968F830CF12D}" srcOrd="0" destOrd="0" presId="urn:microsoft.com/office/officeart/2005/8/layout/vList2"/>
    <dgm:cxn modelId="{915D46C1-A84D-48B1-B960-AC0F0B53A1CE}" srcId="{98D9C34F-3ED6-40EF-9BBB-BB7DC52F5D05}" destId="{4F439B87-187C-4459-AE78-EF0E909A0DB6}" srcOrd="3" destOrd="0" parTransId="{67237172-507E-4B2C-9FF1-62F2AF0B6A53}" sibTransId="{BF75BCD8-DE7B-4FA1-B6F5-6C36B0FA64CE}"/>
    <dgm:cxn modelId="{393BB4C7-E4BD-462D-BFBE-EFCA8D96072D}" type="presOf" srcId="{CB62C67C-4ED1-4607-AAA2-645A56FD7A7E}" destId="{BD5FBF58-7D16-49C5-A316-1E8E494A23C9}" srcOrd="0" destOrd="0" presId="urn:microsoft.com/office/officeart/2005/8/layout/vList2"/>
    <dgm:cxn modelId="{504274D4-8710-499D-8BD3-6E27D027F857}" type="presOf" srcId="{98D9C34F-3ED6-40EF-9BBB-BB7DC52F5D05}" destId="{60EAF6A0-04A1-4BCE-B917-58BED12FCBB8}" srcOrd="0" destOrd="0" presId="urn:microsoft.com/office/officeart/2005/8/layout/vList2"/>
    <dgm:cxn modelId="{B0A811EE-25F2-4970-8388-E99774390A82}" srcId="{98D9C34F-3ED6-40EF-9BBB-BB7DC52F5D05}" destId="{444380E0-1BD8-48EE-A4A3-1D7BD4A49A93}" srcOrd="2" destOrd="0" parTransId="{08A61F7A-58CB-4137-B5C3-731F0A881A00}" sibTransId="{EB28E018-AC98-468F-9D2E-B1929B742FB0}"/>
    <dgm:cxn modelId="{9E5D6DFA-9839-469E-9718-13892646A692}" srcId="{98D9C34F-3ED6-40EF-9BBB-BB7DC52F5D05}" destId="{15FE7C85-72B9-4BB9-8561-CCF227233B14}" srcOrd="0" destOrd="0" parTransId="{82EEE9A6-E464-428B-A466-6582B3CE389A}" sibTransId="{3CD089B5-1CC0-47C4-AD19-FC212EF067A6}"/>
    <dgm:cxn modelId="{BEBFA107-5C1C-40B9-BB7D-5A7A0B15DA5A}" type="presParOf" srcId="{60EAF6A0-04A1-4BCE-B917-58BED12FCBB8}" destId="{EABD788A-32CF-477F-AA4B-968F830CF12D}" srcOrd="0" destOrd="0" presId="urn:microsoft.com/office/officeart/2005/8/layout/vList2"/>
    <dgm:cxn modelId="{37E1643A-BC08-4580-89E3-3787C95F6B43}" type="presParOf" srcId="{60EAF6A0-04A1-4BCE-B917-58BED12FCBB8}" destId="{D49545E5-8D9C-4B50-8E88-A832E99303C0}" srcOrd="1" destOrd="0" presId="urn:microsoft.com/office/officeart/2005/8/layout/vList2"/>
    <dgm:cxn modelId="{641C2E20-3A32-45E2-B9CD-7248CA6F0E9D}" type="presParOf" srcId="{60EAF6A0-04A1-4BCE-B917-58BED12FCBB8}" destId="{03341728-3722-4537-8E9A-DDACAF0D2A08}" srcOrd="2" destOrd="0" presId="urn:microsoft.com/office/officeart/2005/8/layout/vList2"/>
    <dgm:cxn modelId="{4E41ED1A-6707-427D-A2B7-CDCBD413BE51}" type="presParOf" srcId="{60EAF6A0-04A1-4BCE-B917-58BED12FCBB8}" destId="{BD5FBF58-7D16-49C5-A316-1E8E494A23C9}" srcOrd="3" destOrd="0" presId="urn:microsoft.com/office/officeart/2005/8/layout/vList2"/>
    <dgm:cxn modelId="{81988E85-1CA3-40DF-BC38-DCE2A797D8F1}" type="presParOf" srcId="{60EAF6A0-04A1-4BCE-B917-58BED12FCBB8}" destId="{8192BC98-BF07-4F28-84CF-607902647725}" srcOrd="4" destOrd="0" presId="urn:microsoft.com/office/officeart/2005/8/layout/vList2"/>
    <dgm:cxn modelId="{AA863DA5-3771-4D27-9413-D043D262734F}" type="presParOf" srcId="{60EAF6A0-04A1-4BCE-B917-58BED12FCBB8}" destId="{B1242CEB-71B6-460F-8AD3-8D6CEBD1F354}" srcOrd="5" destOrd="0" presId="urn:microsoft.com/office/officeart/2005/8/layout/vList2"/>
    <dgm:cxn modelId="{E0AAFF50-6D38-4273-8FDB-174E3F4044BC}" type="presParOf" srcId="{60EAF6A0-04A1-4BCE-B917-58BED12FCBB8}" destId="{49F70673-469B-49C3-AD56-9914DAEA7513}" srcOrd="6" destOrd="0" presId="urn:microsoft.com/office/officeart/2005/8/layout/vList2"/>
    <dgm:cxn modelId="{9FB0A2CC-DEE3-4A85-8DCF-1997D30FE319}" type="presParOf" srcId="{60EAF6A0-04A1-4BCE-B917-58BED12FCBB8}" destId="{52A4B7A8-700E-485E-B64C-BD97614518FD}"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675171-4940-45BB-965B-63BED05320E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CA"/>
        </a:p>
      </dgm:t>
    </dgm:pt>
    <dgm:pt modelId="{6798B52E-EED4-4F3F-90AD-3D7A5A8C423A}">
      <dgm:prSet/>
      <dgm:spPr/>
      <dgm:t>
        <a:bodyPr/>
        <a:lstStyle/>
        <a:p>
          <a:r>
            <a:rPr lang="en-US"/>
            <a:t>Doesn’t relieve stress </a:t>
          </a:r>
          <a:endParaRPr lang="en-CA"/>
        </a:p>
      </dgm:t>
    </dgm:pt>
    <dgm:pt modelId="{9442349A-6AB9-47E2-A0A8-C711F5D503BD}" type="parTrans" cxnId="{85F96FB6-29B8-45ED-9DEE-770D4B9B9212}">
      <dgm:prSet/>
      <dgm:spPr/>
      <dgm:t>
        <a:bodyPr/>
        <a:lstStyle/>
        <a:p>
          <a:endParaRPr lang="en-CA"/>
        </a:p>
      </dgm:t>
    </dgm:pt>
    <dgm:pt modelId="{4307EA45-A105-479D-A015-C4850F83C1A9}" type="sibTrans" cxnId="{85F96FB6-29B8-45ED-9DEE-770D4B9B9212}">
      <dgm:prSet/>
      <dgm:spPr/>
      <dgm:t>
        <a:bodyPr/>
        <a:lstStyle/>
        <a:p>
          <a:endParaRPr lang="en-CA"/>
        </a:p>
      </dgm:t>
    </dgm:pt>
    <dgm:pt modelId="{89F6058E-D968-45EA-90D1-FC08D58AC490}">
      <dgm:prSet/>
      <dgm:spPr/>
      <dgm:t>
        <a:bodyPr/>
        <a:lstStyle/>
        <a:p>
          <a:r>
            <a:rPr lang="en-US"/>
            <a:t>Heart rate and Blood pressure go up when a cigarette is consumed</a:t>
          </a:r>
          <a:endParaRPr lang="en-CA"/>
        </a:p>
      </dgm:t>
    </dgm:pt>
    <dgm:pt modelId="{A0C6B24E-C709-4306-AB4C-748E2C5CFB65}" type="parTrans" cxnId="{3716EF79-75A9-4CAD-95B8-BE91ABFB7493}">
      <dgm:prSet/>
      <dgm:spPr/>
      <dgm:t>
        <a:bodyPr/>
        <a:lstStyle/>
        <a:p>
          <a:endParaRPr lang="en-CA"/>
        </a:p>
      </dgm:t>
    </dgm:pt>
    <dgm:pt modelId="{17F819CD-FE83-4E3E-A448-D411E950A602}" type="sibTrans" cxnId="{3716EF79-75A9-4CAD-95B8-BE91ABFB7493}">
      <dgm:prSet/>
      <dgm:spPr/>
      <dgm:t>
        <a:bodyPr/>
        <a:lstStyle/>
        <a:p>
          <a:endParaRPr lang="en-CA"/>
        </a:p>
      </dgm:t>
    </dgm:pt>
    <dgm:pt modelId="{6259190B-D053-4710-8F6F-D1F39602A92B}">
      <dgm:prSet/>
      <dgm:spPr/>
      <dgm:t>
        <a:bodyPr/>
        <a:lstStyle/>
        <a:p>
          <a:r>
            <a:rPr lang="en-US"/>
            <a:t>Concentration is only improved because the distracting  thoughts of having a cigarette are gone when you having a cigarette</a:t>
          </a:r>
          <a:endParaRPr lang="en-CA"/>
        </a:p>
      </dgm:t>
    </dgm:pt>
    <dgm:pt modelId="{F8B41567-4D68-4966-9823-92972D608C9D}" type="parTrans" cxnId="{AADDCE2A-69DB-45D0-B5F7-BB5A076D8E86}">
      <dgm:prSet/>
      <dgm:spPr/>
      <dgm:t>
        <a:bodyPr/>
        <a:lstStyle/>
        <a:p>
          <a:endParaRPr lang="en-CA"/>
        </a:p>
      </dgm:t>
    </dgm:pt>
    <dgm:pt modelId="{FC77B56E-6958-4F0B-85A4-052ADADDC084}" type="sibTrans" cxnId="{AADDCE2A-69DB-45D0-B5F7-BB5A076D8E86}">
      <dgm:prSet/>
      <dgm:spPr/>
      <dgm:t>
        <a:bodyPr/>
        <a:lstStyle/>
        <a:p>
          <a:endParaRPr lang="en-CA"/>
        </a:p>
      </dgm:t>
    </dgm:pt>
    <dgm:pt modelId="{3EC476C1-7F40-419C-AD0E-2D10028EEBEC}">
      <dgm:prSet/>
      <dgm:spPr/>
      <dgm:t>
        <a:bodyPr/>
        <a:lstStyle/>
        <a:p>
          <a:r>
            <a:rPr lang="en-US"/>
            <a:t>Does not cause relaxation</a:t>
          </a:r>
          <a:endParaRPr lang="en-CA"/>
        </a:p>
      </dgm:t>
    </dgm:pt>
    <dgm:pt modelId="{D542CCD5-3A1F-4796-985E-3043B691A50D}" type="parTrans" cxnId="{65C36025-9887-448D-BD91-50E5AA3A70E3}">
      <dgm:prSet/>
      <dgm:spPr/>
      <dgm:t>
        <a:bodyPr/>
        <a:lstStyle/>
        <a:p>
          <a:endParaRPr lang="en-CA"/>
        </a:p>
      </dgm:t>
    </dgm:pt>
    <dgm:pt modelId="{B722EDC5-B4AC-4D1F-98B7-DB4CB0757AD5}" type="sibTrans" cxnId="{65C36025-9887-448D-BD91-50E5AA3A70E3}">
      <dgm:prSet/>
      <dgm:spPr/>
      <dgm:t>
        <a:bodyPr/>
        <a:lstStyle/>
        <a:p>
          <a:endParaRPr lang="en-CA"/>
        </a:p>
      </dgm:t>
    </dgm:pt>
    <dgm:pt modelId="{B91FA171-A1A7-4D0A-9095-817003BDEBC6}">
      <dgm:prSet/>
      <dgm:spPr/>
      <dgm:t>
        <a:bodyPr/>
        <a:lstStyle/>
        <a:p>
          <a:r>
            <a:rPr lang="en-US"/>
            <a:t>Nicotine is a stimulant and smokers connect the feeling of pleasure from the release of dopamine as  relation</a:t>
          </a:r>
          <a:endParaRPr lang="en-CA"/>
        </a:p>
      </dgm:t>
    </dgm:pt>
    <dgm:pt modelId="{31437D3B-8644-4599-816B-195C4F9BC353}" type="parTrans" cxnId="{5C62F274-6FA9-4969-9F5A-E87850CD0B60}">
      <dgm:prSet/>
      <dgm:spPr/>
      <dgm:t>
        <a:bodyPr/>
        <a:lstStyle/>
        <a:p>
          <a:endParaRPr lang="en-CA"/>
        </a:p>
      </dgm:t>
    </dgm:pt>
    <dgm:pt modelId="{BF8920B1-AA60-408D-9FEE-5B2A74BFD4A2}" type="sibTrans" cxnId="{5C62F274-6FA9-4969-9F5A-E87850CD0B60}">
      <dgm:prSet/>
      <dgm:spPr/>
      <dgm:t>
        <a:bodyPr/>
        <a:lstStyle/>
        <a:p>
          <a:endParaRPr lang="en-CA"/>
        </a:p>
      </dgm:t>
    </dgm:pt>
    <dgm:pt modelId="{51678311-8624-4587-A38F-0982EE39395D}" type="pres">
      <dgm:prSet presAssocID="{95675171-4940-45BB-965B-63BED05320E9}" presName="linear" presStyleCnt="0">
        <dgm:presLayoutVars>
          <dgm:animLvl val="lvl"/>
          <dgm:resizeHandles val="exact"/>
        </dgm:presLayoutVars>
      </dgm:prSet>
      <dgm:spPr/>
    </dgm:pt>
    <dgm:pt modelId="{4E03FD84-47CD-45B0-8B3C-70A658EA8CAD}" type="pres">
      <dgm:prSet presAssocID="{6798B52E-EED4-4F3F-90AD-3D7A5A8C423A}" presName="parentText" presStyleLbl="node1" presStyleIdx="0" presStyleCnt="3">
        <dgm:presLayoutVars>
          <dgm:chMax val="0"/>
          <dgm:bulletEnabled val="1"/>
        </dgm:presLayoutVars>
      </dgm:prSet>
      <dgm:spPr/>
    </dgm:pt>
    <dgm:pt modelId="{A284EA6E-3259-4765-BE00-67D910E9CC68}" type="pres">
      <dgm:prSet presAssocID="{6798B52E-EED4-4F3F-90AD-3D7A5A8C423A}" presName="childText" presStyleLbl="revTx" presStyleIdx="0" presStyleCnt="2">
        <dgm:presLayoutVars>
          <dgm:bulletEnabled val="1"/>
        </dgm:presLayoutVars>
      </dgm:prSet>
      <dgm:spPr/>
    </dgm:pt>
    <dgm:pt modelId="{85CE4A89-BBF4-4864-8733-6F3282FC867C}" type="pres">
      <dgm:prSet presAssocID="{6259190B-D053-4710-8F6F-D1F39602A92B}" presName="parentText" presStyleLbl="node1" presStyleIdx="1" presStyleCnt="3">
        <dgm:presLayoutVars>
          <dgm:chMax val="0"/>
          <dgm:bulletEnabled val="1"/>
        </dgm:presLayoutVars>
      </dgm:prSet>
      <dgm:spPr/>
    </dgm:pt>
    <dgm:pt modelId="{AEA8F067-7929-460C-A6D8-CA0E4429B414}" type="pres">
      <dgm:prSet presAssocID="{FC77B56E-6958-4F0B-85A4-052ADADDC084}" presName="spacer" presStyleCnt="0"/>
      <dgm:spPr/>
    </dgm:pt>
    <dgm:pt modelId="{2D096734-0469-4867-AABB-BCECD6FEF694}" type="pres">
      <dgm:prSet presAssocID="{3EC476C1-7F40-419C-AD0E-2D10028EEBEC}" presName="parentText" presStyleLbl="node1" presStyleIdx="2" presStyleCnt="3">
        <dgm:presLayoutVars>
          <dgm:chMax val="0"/>
          <dgm:bulletEnabled val="1"/>
        </dgm:presLayoutVars>
      </dgm:prSet>
      <dgm:spPr/>
    </dgm:pt>
    <dgm:pt modelId="{A96FFBA7-2007-4757-B82B-F6A2E046E0F7}" type="pres">
      <dgm:prSet presAssocID="{3EC476C1-7F40-419C-AD0E-2D10028EEBEC}" presName="childText" presStyleLbl="revTx" presStyleIdx="1" presStyleCnt="2">
        <dgm:presLayoutVars>
          <dgm:bulletEnabled val="1"/>
        </dgm:presLayoutVars>
      </dgm:prSet>
      <dgm:spPr/>
    </dgm:pt>
  </dgm:ptLst>
  <dgm:cxnLst>
    <dgm:cxn modelId="{6147DA02-1FDF-4626-A6B9-374D71D94D5C}" type="presOf" srcId="{6798B52E-EED4-4F3F-90AD-3D7A5A8C423A}" destId="{4E03FD84-47CD-45B0-8B3C-70A658EA8CAD}" srcOrd="0" destOrd="0" presId="urn:microsoft.com/office/officeart/2005/8/layout/vList2"/>
    <dgm:cxn modelId="{65C36025-9887-448D-BD91-50E5AA3A70E3}" srcId="{95675171-4940-45BB-965B-63BED05320E9}" destId="{3EC476C1-7F40-419C-AD0E-2D10028EEBEC}" srcOrd="2" destOrd="0" parTransId="{D542CCD5-3A1F-4796-985E-3043B691A50D}" sibTransId="{B722EDC5-B4AC-4D1F-98B7-DB4CB0757AD5}"/>
    <dgm:cxn modelId="{AADDCE2A-69DB-45D0-B5F7-BB5A076D8E86}" srcId="{95675171-4940-45BB-965B-63BED05320E9}" destId="{6259190B-D053-4710-8F6F-D1F39602A92B}" srcOrd="1" destOrd="0" parTransId="{F8B41567-4D68-4966-9823-92972D608C9D}" sibTransId="{FC77B56E-6958-4F0B-85A4-052ADADDC084}"/>
    <dgm:cxn modelId="{C8E3A346-842C-49A9-B35D-9C983AE7EDE6}" type="presOf" srcId="{B91FA171-A1A7-4D0A-9095-817003BDEBC6}" destId="{A96FFBA7-2007-4757-B82B-F6A2E046E0F7}" srcOrd="0" destOrd="0" presId="urn:microsoft.com/office/officeart/2005/8/layout/vList2"/>
    <dgm:cxn modelId="{5C62F274-6FA9-4969-9F5A-E87850CD0B60}" srcId="{3EC476C1-7F40-419C-AD0E-2D10028EEBEC}" destId="{B91FA171-A1A7-4D0A-9095-817003BDEBC6}" srcOrd="0" destOrd="0" parTransId="{31437D3B-8644-4599-816B-195C4F9BC353}" sibTransId="{BF8920B1-AA60-408D-9FEE-5B2A74BFD4A2}"/>
    <dgm:cxn modelId="{3716EF79-75A9-4CAD-95B8-BE91ABFB7493}" srcId="{6798B52E-EED4-4F3F-90AD-3D7A5A8C423A}" destId="{89F6058E-D968-45EA-90D1-FC08D58AC490}" srcOrd="0" destOrd="0" parTransId="{A0C6B24E-C709-4306-AB4C-748E2C5CFB65}" sibTransId="{17F819CD-FE83-4E3E-A448-D411E950A602}"/>
    <dgm:cxn modelId="{C66AB37C-EE14-4D9A-80A5-E334EF8CED3F}" type="presOf" srcId="{95675171-4940-45BB-965B-63BED05320E9}" destId="{51678311-8624-4587-A38F-0982EE39395D}" srcOrd="0" destOrd="0" presId="urn:microsoft.com/office/officeart/2005/8/layout/vList2"/>
    <dgm:cxn modelId="{7CFD45A0-752D-4F76-A383-A9542815A094}" type="presOf" srcId="{3EC476C1-7F40-419C-AD0E-2D10028EEBEC}" destId="{2D096734-0469-4867-AABB-BCECD6FEF694}" srcOrd="0" destOrd="0" presId="urn:microsoft.com/office/officeart/2005/8/layout/vList2"/>
    <dgm:cxn modelId="{C06231A1-5781-4475-BEBF-FF8C14520BAB}" type="presOf" srcId="{89F6058E-D968-45EA-90D1-FC08D58AC490}" destId="{A284EA6E-3259-4765-BE00-67D910E9CC68}" srcOrd="0" destOrd="0" presId="urn:microsoft.com/office/officeart/2005/8/layout/vList2"/>
    <dgm:cxn modelId="{85F96FB6-29B8-45ED-9DEE-770D4B9B9212}" srcId="{95675171-4940-45BB-965B-63BED05320E9}" destId="{6798B52E-EED4-4F3F-90AD-3D7A5A8C423A}" srcOrd="0" destOrd="0" parTransId="{9442349A-6AB9-47E2-A0A8-C711F5D503BD}" sibTransId="{4307EA45-A105-479D-A015-C4850F83C1A9}"/>
    <dgm:cxn modelId="{6A3F83BB-1D99-4707-9DDA-602EDEDB79AA}" type="presOf" srcId="{6259190B-D053-4710-8F6F-D1F39602A92B}" destId="{85CE4A89-BBF4-4864-8733-6F3282FC867C}" srcOrd="0" destOrd="0" presId="urn:microsoft.com/office/officeart/2005/8/layout/vList2"/>
    <dgm:cxn modelId="{D68A1E33-EB31-44C8-8489-3ED7061061E5}" type="presParOf" srcId="{51678311-8624-4587-A38F-0982EE39395D}" destId="{4E03FD84-47CD-45B0-8B3C-70A658EA8CAD}" srcOrd="0" destOrd="0" presId="urn:microsoft.com/office/officeart/2005/8/layout/vList2"/>
    <dgm:cxn modelId="{96317D16-9FCF-4638-A69E-33BEFF1688DE}" type="presParOf" srcId="{51678311-8624-4587-A38F-0982EE39395D}" destId="{A284EA6E-3259-4765-BE00-67D910E9CC68}" srcOrd="1" destOrd="0" presId="urn:microsoft.com/office/officeart/2005/8/layout/vList2"/>
    <dgm:cxn modelId="{569363B3-6FBD-4894-B8E5-36AF8022B749}" type="presParOf" srcId="{51678311-8624-4587-A38F-0982EE39395D}" destId="{85CE4A89-BBF4-4864-8733-6F3282FC867C}" srcOrd="2" destOrd="0" presId="urn:microsoft.com/office/officeart/2005/8/layout/vList2"/>
    <dgm:cxn modelId="{238B0130-97EB-4CAF-866A-A39697FE23F5}" type="presParOf" srcId="{51678311-8624-4587-A38F-0982EE39395D}" destId="{AEA8F067-7929-460C-A6D8-CA0E4429B414}" srcOrd="3" destOrd="0" presId="urn:microsoft.com/office/officeart/2005/8/layout/vList2"/>
    <dgm:cxn modelId="{B5BC2320-825C-4FB9-BCEB-ED00CF540483}" type="presParOf" srcId="{51678311-8624-4587-A38F-0982EE39395D}" destId="{2D096734-0469-4867-AABB-BCECD6FEF694}" srcOrd="4" destOrd="0" presId="urn:microsoft.com/office/officeart/2005/8/layout/vList2"/>
    <dgm:cxn modelId="{9AE61B5F-0B74-4CC7-903F-4329BA511CAE}" type="presParOf" srcId="{51678311-8624-4587-A38F-0982EE39395D}" destId="{A96FFBA7-2007-4757-B82B-F6A2E046E0F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F55B2-E2F6-4E34-A066-0D5FBF71BCEF}">
      <dsp:nvSpPr>
        <dsp:cNvPr id="0" name=""/>
        <dsp:cNvSpPr/>
      </dsp:nvSpPr>
      <dsp:spPr>
        <a:xfrm>
          <a:off x="0" y="17856"/>
          <a:ext cx="10335684" cy="131274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US" sz="3300" b="1" kern="1200" dirty="0">
              <a:solidFill>
                <a:schemeClr val="tx1"/>
              </a:solidFill>
            </a:rPr>
            <a:t>Large cigars can have as much tobacco as a pack of cigarettes</a:t>
          </a:r>
        </a:p>
      </dsp:txBody>
      <dsp:txXfrm>
        <a:off x="64083" y="81939"/>
        <a:ext cx="10207518" cy="1184574"/>
      </dsp:txXfrm>
    </dsp:sp>
    <dsp:sp modelId="{21855A91-3ED1-44D2-ACB6-67E24EC3AC52}">
      <dsp:nvSpPr>
        <dsp:cNvPr id="0" name=""/>
        <dsp:cNvSpPr/>
      </dsp:nvSpPr>
      <dsp:spPr>
        <a:xfrm>
          <a:off x="0" y="1425636"/>
          <a:ext cx="10335684" cy="131274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US" sz="3300" b="1" kern="1200" dirty="0">
              <a:solidFill>
                <a:schemeClr val="tx1"/>
              </a:solidFill>
            </a:rPr>
            <a:t>Contain the most of the 7000 poisonous chemicals as cigarettes</a:t>
          </a:r>
        </a:p>
      </dsp:txBody>
      <dsp:txXfrm>
        <a:off x="64083" y="1489719"/>
        <a:ext cx="10207518" cy="1184574"/>
      </dsp:txXfrm>
    </dsp:sp>
    <dsp:sp modelId="{40CA9643-BA45-4D50-924B-4688A23B67C6}">
      <dsp:nvSpPr>
        <dsp:cNvPr id="0" name=""/>
        <dsp:cNvSpPr/>
      </dsp:nvSpPr>
      <dsp:spPr>
        <a:xfrm>
          <a:off x="0" y="2833416"/>
          <a:ext cx="10335684" cy="131274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US" sz="3300" b="1" kern="1200" dirty="0">
              <a:solidFill>
                <a:schemeClr val="tx1"/>
              </a:solidFill>
            </a:rPr>
            <a:t>The risk of health problems are the same as those who smoke cigarettes</a:t>
          </a:r>
        </a:p>
      </dsp:txBody>
      <dsp:txXfrm>
        <a:off x="64083" y="2897499"/>
        <a:ext cx="10207518" cy="11845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7A53C-B5D0-4036-8758-019CFA2FA91B}">
      <dsp:nvSpPr>
        <dsp:cNvPr id="0" name=""/>
        <dsp:cNvSpPr/>
      </dsp:nvSpPr>
      <dsp:spPr>
        <a:xfrm>
          <a:off x="0" y="39232"/>
          <a:ext cx="9877777" cy="79150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a:t>Related to:</a:t>
          </a:r>
          <a:endParaRPr lang="en-CA" sz="3300" kern="1200"/>
        </a:p>
      </dsp:txBody>
      <dsp:txXfrm>
        <a:off x="38638" y="77870"/>
        <a:ext cx="9800501" cy="714229"/>
      </dsp:txXfrm>
    </dsp:sp>
    <dsp:sp modelId="{B1C9B150-0E96-4155-B082-843C290C63F9}">
      <dsp:nvSpPr>
        <dsp:cNvPr id="0" name=""/>
        <dsp:cNvSpPr/>
      </dsp:nvSpPr>
      <dsp:spPr>
        <a:xfrm>
          <a:off x="0" y="830737"/>
          <a:ext cx="9877777" cy="2254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619"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b="1" kern="1200" dirty="0"/>
            <a:t>The rate the body metabolizes nicotine</a:t>
          </a:r>
          <a:endParaRPr lang="en-CA" sz="2600" kern="1200" dirty="0"/>
        </a:p>
        <a:p>
          <a:pPr marL="228600" lvl="1" indent="-228600" algn="l" defTabSz="1155700">
            <a:lnSpc>
              <a:spcPct val="90000"/>
            </a:lnSpc>
            <a:spcBef>
              <a:spcPct val="0"/>
            </a:spcBef>
            <a:spcAft>
              <a:spcPct val="20000"/>
            </a:spcAft>
            <a:buChar char="•"/>
          </a:pPr>
          <a:r>
            <a:rPr lang="en-US" sz="2600" b="1" kern="1200" dirty="0"/>
            <a:t>The number of dopamine receptors</a:t>
          </a:r>
          <a:endParaRPr lang="en-CA" sz="2600" kern="1200" dirty="0"/>
        </a:p>
        <a:p>
          <a:pPr marL="228600" lvl="1" indent="-228600" algn="l" defTabSz="1155700">
            <a:lnSpc>
              <a:spcPct val="90000"/>
            </a:lnSpc>
            <a:spcBef>
              <a:spcPct val="0"/>
            </a:spcBef>
            <a:spcAft>
              <a:spcPct val="20000"/>
            </a:spcAft>
            <a:buChar char="•"/>
          </a:pPr>
          <a:r>
            <a:rPr lang="en-US" sz="2600" b="1" kern="1200" dirty="0"/>
            <a:t>Sensitivity of those receptors</a:t>
          </a:r>
          <a:endParaRPr lang="en-CA" sz="2600" kern="1200" dirty="0"/>
        </a:p>
        <a:p>
          <a:pPr marL="228600" lvl="1" indent="-228600" algn="l" defTabSz="1155700">
            <a:lnSpc>
              <a:spcPct val="90000"/>
            </a:lnSpc>
            <a:spcBef>
              <a:spcPct val="0"/>
            </a:spcBef>
            <a:spcAft>
              <a:spcPct val="20000"/>
            </a:spcAft>
            <a:buChar char="•"/>
          </a:pPr>
          <a:r>
            <a:rPr lang="en-US" sz="2600" b="1" kern="1200"/>
            <a:t>Ongoing use </a:t>
          </a:r>
          <a:endParaRPr lang="en-CA" sz="2600" kern="1200"/>
        </a:p>
        <a:p>
          <a:pPr marL="457200" lvl="2" indent="-228600" algn="l" defTabSz="1155700">
            <a:lnSpc>
              <a:spcPct val="90000"/>
            </a:lnSpc>
            <a:spcBef>
              <a:spcPct val="0"/>
            </a:spcBef>
            <a:spcAft>
              <a:spcPct val="20000"/>
            </a:spcAft>
            <a:buChar char="•"/>
          </a:pPr>
          <a:r>
            <a:rPr lang="en-US" sz="2600" b="1" kern="1200"/>
            <a:t>creates a tolerance only satisfied through increased use</a:t>
          </a:r>
          <a:endParaRPr lang="en-CA" sz="2600" kern="1200"/>
        </a:p>
      </dsp:txBody>
      <dsp:txXfrm>
        <a:off x="0" y="830737"/>
        <a:ext cx="9877777" cy="22542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015EA-D026-436B-BF0A-2B8B2CB75ECE}">
      <dsp:nvSpPr>
        <dsp:cNvPr id="0" name=""/>
        <dsp:cNvSpPr/>
      </dsp:nvSpPr>
      <dsp:spPr>
        <a:xfrm rot="5400000">
          <a:off x="1893456" y="365616"/>
          <a:ext cx="2760556" cy="2719463"/>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CA" sz="2200" kern="1200"/>
            <a:t>excess saliva in the mouth</a:t>
          </a:r>
          <a:r>
            <a:rPr lang="en-US" sz="2200" kern="1200"/>
            <a:t> </a:t>
          </a:r>
          <a:endParaRPr lang="en-CA" sz="2200" kern="1200"/>
        </a:p>
        <a:p>
          <a:pPr marL="228600" lvl="1" indent="-228600" algn="l" defTabSz="977900">
            <a:lnSpc>
              <a:spcPct val="90000"/>
            </a:lnSpc>
            <a:spcBef>
              <a:spcPct val="0"/>
            </a:spcBef>
            <a:spcAft>
              <a:spcPct val="15000"/>
            </a:spcAft>
            <a:buChar char="•"/>
          </a:pPr>
          <a:r>
            <a:rPr lang="en-CA" sz="2200" kern="1200" dirty="0">
              <a:solidFill>
                <a:schemeClr val="tx1"/>
              </a:solidFill>
            </a:rPr>
            <a:t>feeling nauseous</a:t>
          </a:r>
          <a:r>
            <a:rPr lang="en-US" sz="2200" kern="1200" dirty="0">
              <a:solidFill>
                <a:schemeClr val="tx1"/>
              </a:solidFill>
            </a:rPr>
            <a:t> </a:t>
          </a:r>
          <a:endParaRPr lang="en-CA" sz="2200" kern="1200" dirty="0">
            <a:solidFill>
              <a:schemeClr val="tx1"/>
            </a:solidFill>
          </a:endParaRPr>
        </a:p>
        <a:p>
          <a:pPr marL="228600" lvl="1" indent="-228600" algn="l" defTabSz="977900">
            <a:lnSpc>
              <a:spcPct val="90000"/>
            </a:lnSpc>
            <a:spcBef>
              <a:spcPct val="0"/>
            </a:spcBef>
            <a:spcAft>
              <a:spcPct val="15000"/>
            </a:spcAft>
            <a:buChar char="•"/>
          </a:pPr>
          <a:r>
            <a:rPr lang="en-CA" sz="2200" kern="1200" dirty="0">
              <a:solidFill>
                <a:schemeClr val="tx1"/>
              </a:solidFill>
            </a:rPr>
            <a:t>stomach ache</a:t>
          </a:r>
          <a:r>
            <a:rPr lang="en-US" sz="2200" kern="1200" dirty="0">
              <a:solidFill>
                <a:schemeClr val="tx1"/>
              </a:solidFill>
            </a:rPr>
            <a:t> </a:t>
          </a:r>
          <a:endParaRPr lang="en-CA" sz="2200" kern="1200" dirty="0">
            <a:solidFill>
              <a:schemeClr val="tx1"/>
            </a:solidFill>
          </a:endParaRPr>
        </a:p>
        <a:p>
          <a:pPr marL="228600" lvl="1" indent="-228600" algn="l" defTabSz="977900">
            <a:lnSpc>
              <a:spcPct val="90000"/>
            </a:lnSpc>
            <a:spcBef>
              <a:spcPct val="0"/>
            </a:spcBef>
            <a:spcAft>
              <a:spcPct val="15000"/>
            </a:spcAft>
            <a:buChar char="•"/>
          </a:pPr>
          <a:r>
            <a:rPr lang="en-CA" sz="2200" kern="1200" dirty="0">
              <a:solidFill>
                <a:schemeClr val="tx1"/>
              </a:solidFill>
            </a:rPr>
            <a:t>vomiting</a:t>
          </a:r>
          <a:r>
            <a:rPr lang="en-US" sz="2200" kern="1200" dirty="0">
              <a:solidFill>
                <a:schemeClr val="tx1"/>
              </a:solidFill>
            </a:rPr>
            <a:t> </a:t>
          </a:r>
          <a:endParaRPr lang="en-CA" sz="2200" kern="1200" dirty="0">
            <a:solidFill>
              <a:schemeClr val="tx1"/>
            </a:solidFill>
          </a:endParaRPr>
        </a:p>
        <a:p>
          <a:pPr marL="228600" lvl="1" indent="-228600" algn="l" defTabSz="977900">
            <a:lnSpc>
              <a:spcPct val="90000"/>
            </a:lnSpc>
            <a:spcBef>
              <a:spcPct val="0"/>
            </a:spcBef>
            <a:spcAft>
              <a:spcPct val="15000"/>
            </a:spcAft>
            <a:buChar char="•"/>
          </a:pPr>
          <a:r>
            <a:rPr lang="en-CA" sz="2200" kern="1200" dirty="0">
              <a:solidFill>
                <a:schemeClr val="tx1"/>
              </a:solidFill>
            </a:rPr>
            <a:t>loss of appetite</a:t>
          </a:r>
          <a:r>
            <a:rPr lang="en-US" sz="2200" kern="1200" dirty="0">
              <a:solidFill>
                <a:schemeClr val="tx1"/>
              </a:solidFill>
            </a:rPr>
            <a:t> </a:t>
          </a:r>
          <a:endParaRPr lang="en-CA" sz="2200" kern="1200" dirty="0">
            <a:solidFill>
              <a:schemeClr val="tx1"/>
            </a:solidFill>
          </a:endParaRPr>
        </a:p>
        <a:p>
          <a:pPr marL="228600" lvl="1" indent="-228600" algn="l" defTabSz="977900">
            <a:lnSpc>
              <a:spcPct val="90000"/>
            </a:lnSpc>
            <a:spcBef>
              <a:spcPct val="0"/>
            </a:spcBef>
            <a:spcAft>
              <a:spcPct val="15000"/>
            </a:spcAft>
            <a:buChar char="•"/>
          </a:pPr>
          <a:r>
            <a:rPr lang="en-CA" sz="2200"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dehydration</a:t>
          </a:r>
          <a:r>
            <a:rPr lang="en-US" sz="2200" kern="1200" dirty="0">
              <a:solidFill>
                <a:schemeClr val="tx1"/>
              </a:solidFill>
            </a:rPr>
            <a:t> </a:t>
          </a:r>
          <a:endParaRPr lang="en-CA" sz="2200" kern="1200" dirty="0">
            <a:solidFill>
              <a:schemeClr val="tx1"/>
            </a:solidFill>
          </a:endParaRPr>
        </a:p>
      </dsp:txBody>
      <dsp:txXfrm rot="-5400000">
        <a:off x="1914003" y="477823"/>
        <a:ext cx="2586710" cy="2495050"/>
      </dsp:txXfrm>
    </dsp:sp>
    <dsp:sp modelId="{30A02530-5D83-489A-A5CA-FD7D8C2777D5}">
      <dsp:nvSpPr>
        <dsp:cNvPr id="0" name=""/>
        <dsp:cNvSpPr/>
      </dsp:nvSpPr>
      <dsp:spPr>
        <a:xfrm>
          <a:off x="336" y="0"/>
          <a:ext cx="1913667" cy="3450696"/>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tx1"/>
              </a:solidFill>
            </a:rPr>
            <a:t>Digestive</a:t>
          </a:r>
          <a:endParaRPr lang="en-CA" sz="2900" b="1" kern="1200" dirty="0">
            <a:solidFill>
              <a:schemeClr val="tx1"/>
            </a:solidFill>
          </a:endParaRPr>
        </a:p>
      </dsp:txBody>
      <dsp:txXfrm>
        <a:off x="93754" y="93418"/>
        <a:ext cx="1726831" cy="32638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0F340-7D23-492A-B8C9-CB31CE154335}">
      <dsp:nvSpPr>
        <dsp:cNvPr id="0" name=""/>
        <dsp:cNvSpPr/>
      </dsp:nvSpPr>
      <dsp:spPr>
        <a:xfrm rot="5400000">
          <a:off x="1668880" y="562338"/>
          <a:ext cx="2609980" cy="2137798"/>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CA" sz="1800" kern="1200" dirty="0">
              <a:solidFill>
                <a:schemeClr val="tx1"/>
              </a:solidFill>
            </a:rPr>
            <a:t>eye irritation</a:t>
          </a:r>
          <a:r>
            <a:rPr lang="en-US" sz="1800" kern="1200" dirty="0">
              <a:solidFill>
                <a:schemeClr val="tx1"/>
              </a:solidFill>
            </a:rPr>
            <a:t> </a:t>
          </a:r>
          <a:endParaRPr lang="en-CA" sz="1800" kern="1200" dirty="0">
            <a:solidFill>
              <a:schemeClr val="tx1"/>
            </a:solidFill>
          </a:endParaRPr>
        </a:p>
        <a:p>
          <a:pPr marL="171450" lvl="1" indent="-171450" algn="l" defTabSz="800100">
            <a:lnSpc>
              <a:spcPct val="90000"/>
            </a:lnSpc>
            <a:spcBef>
              <a:spcPct val="0"/>
            </a:spcBef>
            <a:spcAft>
              <a:spcPct val="15000"/>
            </a:spcAft>
            <a:buChar char="•"/>
          </a:pPr>
          <a:r>
            <a:rPr lang="en-CA" sz="1800"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headache</a:t>
          </a:r>
          <a:r>
            <a:rPr lang="en-US" sz="1800" kern="1200" dirty="0">
              <a:solidFill>
                <a:schemeClr val="tx1"/>
              </a:solidFill>
            </a:rPr>
            <a:t> </a:t>
          </a:r>
          <a:endParaRPr lang="en-CA" sz="1800" kern="1200" dirty="0">
            <a:solidFill>
              <a:schemeClr val="tx1"/>
            </a:solidFill>
          </a:endParaRPr>
        </a:p>
        <a:p>
          <a:pPr marL="171450" lvl="1" indent="-171450" algn="l" defTabSz="800100">
            <a:lnSpc>
              <a:spcPct val="90000"/>
            </a:lnSpc>
            <a:spcBef>
              <a:spcPct val="0"/>
            </a:spcBef>
            <a:spcAft>
              <a:spcPct val="15000"/>
            </a:spcAft>
            <a:buChar char="•"/>
          </a:pPr>
          <a:r>
            <a:rPr lang="en-CA" sz="1800" kern="1200" dirty="0">
              <a:solidFill>
                <a:schemeClr val="tx1"/>
              </a:solidFill>
            </a:rPr>
            <a:t>dizziness</a:t>
          </a:r>
          <a:r>
            <a:rPr lang="en-US" sz="1800" kern="1200" dirty="0">
              <a:solidFill>
                <a:schemeClr val="tx1"/>
              </a:solidFill>
            </a:rPr>
            <a:t> </a:t>
          </a:r>
          <a:endParaRPr lang="en-CA" sz="1800" kern="1200" dirty="0">
            <a:solidFill>
              <a:schemeClr val="tx1"/>
            </a:solidFill>
          </a:endParaRPr>
        </a:p>
        <a:p>
          <a:pPr marL="171450" lvl="1" indent="-171450" algn="l" defTabSz="800100">
            <a:lnSpc>
              <a:spcPct val="90000"/>
            </a:lnSpc>
            <a:spcBef>
              <a:spcPct val="0"/>
            </a:spcBef>
            <a:spcAft>
              <a:spcPct val="15000"/>
            </a:spcAft>
            <a:buChar char="•"/>
          </a:pPr>
          <a:r>
            <a:rPr lang="en-CA" sz="1800" kern="1200" dirty="0">
              <a:solidFill>
                <a:schemeClr val="tx1"/>
              </a:solidFill>
            </a:rPr>
            <a:t>tremors</a:t>
          </a:r>
          <a:r>
            <a:rPr lang="en-US" sz="1800" kern="1200" dirty="0">
              <a:solidFill>
                <a:schemeClr val="tx1"/>
              </a:solidFill>
            </a:rPr>
            <a:t> </a:t>
          </a:r>
          <a:endParaRPr lang="en-CA" sz="1800" kern="1200" dirty="0">
            <a:solidFill>
              <a:schemeClr val="tx1"/>
            </a:solidFill>
          </a:endParaRPr>
        </a:p>
        <a:p>
          <a:pPr marL="171450" lvl="1" indent="-171450" algn="l" defTabSz="800100">
            <a:lnSpc>
              <a:spcPct val="90000"/>
            </a:lnSpc>
            <a:spcBef>
              <a:spcPct val="0"/>
            </a:spcBef>
            <a:spcAft>
              <a:spcPct val="15000"/>
            </a:spcAft>
            <a:buChar char="•"/>
          </a:pPr>
          <a:r>
            <a:rPr lang="en-CA" sz="1800" kern="120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anxiety</a:t>
          </a:r>
          <a:r>
            <a:rPr lang="en-CA" sz="1800" kern="1200" dirty="0">
              <a:solidFill>
                <a:schemeClr val="tx1"/>
              </a:solidFill>
            </a:rPr>
            <a:t> and restlessness</a:t>
          </a:r>
          <a:r>
            <a:rPr lang="en-US" sz="1800" kern="1200" dirty="0">
              <a:solidFill>
                <a:schemeClr val="tx1"/>
              </a:solidFill>
            </a:rPr>
            <a:t> </a:t>
          </a:r>
          <a:endParaRPr lang="en-CA" sz="1800" kern="1200" dirty="0">
            <a:solidFill>
              <a:schemeClr val="tx1"/>
            </a:solidFill>
          </a:endParaRPr>
        </a:p>
        <a:p>
          <a:pPr marL="171450" lvl="1" indent="-171450" algn="l" defTabSz="800100">
            <a:lnSpc>
              <a:spcPct val="90000"/>
            </a:lnSpc>
            <a:spcBef>
              <a:spcPct val="0"/>
            </a:spcBef>
            <a:spcAft>
              <a:spcPct val="15000"/>
            </a:spcAft>
            <a:buChar char="•"/>
          </a:pPr>
          <a:r>
            <a:rPr lang="en-CA" sz="1800" kern="1200" dirty="0">
              <a:solidFill>
                <a:schemeClr val="tx1"/>
              </a:solidFill>
            </a:rPr>
            <a:t>confusion</a:t>
          </a:r>
          <a:r>
            <a:rPr lang="en-US" sz="1800" kern="1200" dirty="0">
              <a:solidFill>
                <a:schemeClr val="tx1"/>
              </a:solidFill>
            </a:rPr>
            <a:t> </a:t>
          </a:r>
          <a:endParaRPr lang="en-CA" sz="1800" kern="1200" dirty="0">
            <a:solidFill>
              <a:schemeClr val="tx1"/>
            </a:solidFill>
          </a:endParaRPr>
        </a:p>
        <a:p>
          <a:pPr marL="171450" lvl="1" indent="-171450" algn="l" defTabSz="800100">
            <a:lnSpc>
              <a:spcPct val="90000"/>
            </a:lnSpc>
            <a:spcBef>
              <a:spcPct val="0"/>
            </a:spcBef>
            <a:spcAft>
              <a:spcPct val="15000"/>
            </a:spcAft>
            <a:buChar char="•"/>
          </a:pPr>
          <a:r>
            <a:rPr lang="en-CA" sz="1800" kern="1200" dirty="0">
              <a:solidFill>
                <a:schemeClr val="tx1"/>
              </a:solidFill>
            </a:rPr>
            <a:t>s</a:t>
          </a:r>
          <a:r>
            <a:rPr lang="en-CA" sz="1800" kern="1200" dirty="0"/>
            <a:t>weating</a:t>
          </a:r>
          <a:r>
            <a:rPr lang="en-US" sz="1800" kern="1200" dirty="0"/>
            <a:t> </a:t>
          </a:r>
          <a:endParaRPr lang="en-CA" sz="1800" kern="1200" dirty="0"/>
        </a:p>
      </dsp:txBody>
      <dsp:txXfrm rot="-5400000">
        <a:off x="1904971" y="430607"/>
        <a:ext cx="2033439" cy="2401262"/>
      </dsp:txXfrm>
    </dsp:sp>
    <dsp:sp modelId="{1B9DBE9F-1A2C-454A-96C4-3A83B0CAB4B4}">
      <dsp:nvSpPr>
        <dsp:cNvPr id="0" name=""/>
        <dsp:cNvSpPr/>
      </dsp:nvSpPr>
      <dsp:spPr>
        <a:xfrm>
          <a:off x="0" y="0"/>
          <a:ext cx="1904622" cy="326247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Nervous System</a:t>
          </a:r>
          <a:endParaRPr lang="en-CA" sz="3200" b="1" kern="1200" dirty="0">
            <a:solidFill>
              <a:schemeClr val="tx1"/>
            </a:solidFill>
          </a:endParaRPr>
        </a:p>
      </dsp:txBody>
      <dsp:txXfrm>
        <a:off x="92976" y="92976"/>
        <a:ext cx="1718670" cy="307652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B292B-BD94-4753-BBBF-2A61EBBF86F7}">
      <dsp:nvSpPr>
        <dsp:cNvPr id="0" name=""/>
        <dsp:cNvSpPr/>
      </dsp:nvSpPr>
      <dsp:spPr>
        <a:xfrm rot="5400000">
          <a:off x="2853609" y="3020"/>
          <a:ext cx="1584960" cy="1975158"/>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CA" sz="2600" kern="1200"/>
            <a:t>cough</a:t>
          </a:r>
          <a:r>
            <a:rPr lang="en-US" sz="2600" kern="1200"/>
            <a:t> </a:t>
          </a:r>
          <a:endParaRPr lang="en-CA" sz="2600" kern="1200"/>
        </a:p>
        <a:p>
          <a:pPr marL="228600" lvl="1" indent="-228600" algn="l" defTabSz="1155700">
            <a:lnSpc>
              <a:spcPct val="90000"/>
            </a:lnSpc>
            <a:spcBef>
              <a:spcPct val="0"/>
            </a:spcBef>
            <a:spcAft>
              <a:spcPct val="15000"/>
            </a:spcAft>
            <a:buChar char="•"/>
          </a:pPr>
          <a:r>
            <a:rPr lang="en-CA" sz="2600" kern="1200"/>
            <a:t>rapid breathing</a:t>
          </a:r>
          <a:r>
            <a:rPr lang="en-US" sz="2600" kern="1200"/>
            <a:t> </a:t>
          </a:r>
          <a:endParaRPr lang="en-CA" sz="2600" kern="1200"/>
        </a:p>
      </dsp:txBody>
      <dsp:txXfrm rot="-5400000">
        <a:off x="2658511" y="275490"/>
        <a:ext cx="1897787" cy="1430218"/>
      </dsp:txXfrm>
    </dsp:sp>
    <dsp:sp modelId="{ECDD48EF-F289-4EAA-B9A3-2CC0D878196B}">
      <dsp:nvSpPr>
        <dsp:cNvPr id="0" name=""/>
        <dsp:cNvSpPr/>
      </dsp:nvSpPr>
      <dsp:spPr>
        <a:xfrm>
          <a:off x="0" y="0"/>
          <a:ext cx="2658375" cy="198120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CA" sz="3600" b="1" kern="1200" dirty="0">
              <a:solidFill>
                <a:schemeClr val="tx1"/>
              </a:solidFill>
            </a:rPr>
            <a:t>Breathing</a:t>
          </a:r>
          <a:r>
            <a:rPr lang="en-US" sz="3600" kern="1200" dirty="0"/>
            <a:t> </a:t>
          </a:r>
          <a:endParaRPr lang="en-CA" sz="3600" kern="1200" dirty="0"/>
        </a:p>
      </dsp:txBody>
      <dsp:txXfrm>
        <a:off x="96714" y="96714"/>
        <a:ext cx="2464947" cy="17877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F31F8-18CC-4D16-9827-70493E6395B1}">
      <dsp:nvSpPr>
        <dsp:cNvPr id="0" name=""/>
        <dsp:cNvSpPr/>
      </dsp:nvSpPr>
      <dsp:spPr>
        <a:xfrm rot="5400000">
          <a:off x="2052705" y="31742"/>
          <a:ext cx="1797415" cy="2183283"/>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CA" sz="2100" kern="1200" dirty="0"/>
            <a:t>increased heart rate</a:t>
          </a:r>
          <a:r>
            <a:rPr lang="en-US" sz="2100" kern="1200" dirty="0"/>
            <a:t> </a:t>
          </a:r>
          <a:endParaRPr lang="en-CA" sz="2100" kern="1200" dirty="0"/>
        </a:p>
        <a:p>
          <a:pPr marL="228600" lvl="1" indent="-228600" algn="l" defTabSz="933450">
            <a:lnSpc>
              <a:spcPct val="90000"/>
            </a:lnSpc>
            <a:spcBef>
              <a:spcPct val="0"/>
            </a:spcBef>
            <a:spcAft>
              <a:spcPct val="15000"/>
            </a:spcAft>
            <a:buChar char="•"/>
          </a:pPr>
          <a:r>
            <a:rPr lang="en-CA" sz="2100" kern="1200" dirty="0">
              <a:solidFill>
                <a:schemeClr val="tx1"/>
              </a:solidFill>
            </a:rPr>
            <a:t>elevated </a:t>
          </a:r>
          <a:r>
            <a:rPr lang="en-CA" sz="2100"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blood pressure</a:t>
          </a:r>
          <a:endParaRPr lang="en-CA" sz="2100" kern="1200" dirty="0">
            <a:solidFill>
              <a:schemeClr val="tx1"/>
            </a:solidFill>
          </a:endParaRPr>
        </a:p>
      </dsp:txBody>
      <dsp:txXfrm rot="-5400000">
        <a:off x="1859772" y="312419"/>
        <a:ext cx="2095540" cy="1621929"/>
      </dsp:txXfrm>
    </dsp:sp>
    <dsp:sp modelId="{A28394FD-E245-4844-B0A4-96023D3C247B}">
      <dsp:nvSpPr>
        <dsp:cNvPr id="0" name=""/>
        <dsp:cNvSpPr/>
      </dsp:nvSpPr>
      <dsp:spPr>
        <a:xfrm>
          <a:off x="0" y="0"/>
          <a:ext cx="1859707" cy="2246769"/>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CA" sz="4100" b="1" kern="1200" dirty="0">
              <a:solidFill>
                <a:schemeClr val="tx1"/>
              </a:solidFill>
            </a:rPr>
            <a:t>Heart</a:t>
          </a:r>
          <a:r>
            <a:rPr lang="en-US" sz="4100" kern="1200" dirty="0"/>
            <a:t> </a:t>
          </a:r>
          <a:endParaRPr lang="en-CA" sz="4100" kern="1200" dirty="0"/>
        </a:p>
      </dsp:txBody>
      <dsp:txXfrm>
        <a:off x="90783" y="90783"/>
        <a:ext cx="1678141" cy="206520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3CAF0-2440-4B17-9D87-AFF8DB75DA8E}">
      <dsp:nvSpPr>
        <dsp:cNvPr id="0" name=""/>
        <dsp:cNvSpPr/>
      </dsp:nvSpPr>
      <dsp:spPr>
        <a:xfrm rot="5400000">
          <a:off x="3264404" y="-115904"/>
          <a:ext cx="3638803" cy="4784759"/>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b="1" kern="1200" dirty="0"/>
            <a:t>Exposure from shows, movies, media, tobacco sponsorship,  </a:t>
          </a:r>
          <a:r>
            <a:rPr lang="en-US" sz="2800" b="1" kern="1200" dirty="0" err="1"/>
            <a:t>etc</a:t>
          </a:r>
          <a:endParaRPr lang="en-US" sz="2800" kern="1200" dirty="0"/>
        </a:p>
        <a:p>
          <a:pPr marL="285750" lvl="1" indent="-285750" algn="l" defTabSz="1244600" rtl="0">
            <a:lnSpc>
              <a:spcPct val="90000"/>
            </a:lnSpc>
            <a:spcBef>
              <a:spcPct val="0"/>
            </a:spcBef>
            <a:spcAft>
              <a:spcPct val="15000"/>
            </a:spcAft>
            <a:buChar char="•"/>
          </a:pPr>
          <a:r>
            <a:rPr lang="en-US" sz="2800" b="1" kern="1200" dirty="0"/>
            <a:t>Exposure from parents/family, friends</a:t>
          </a:r>
          <a:endParaRPr lang="en-US" sz="2800" kern="1200" dirty="0"/>
        </a:p>
        <a:p>
          <a:pPr marL="285750" lvl="1" indent="-285750" algn="l" defTabSz="1244600" rtl="0">
            <a:lnSpc>
              <a:spcPct val="90000"/>
            </a:lnSpc>
            <a:spcBef>
              <a:spcPct val="0"/>
            </a:spcBef>
            <a:spcAft>
              <a:spcPct val="15000"/>
            </a:spcAft>
            <a:buChar char="•"/>
          </a:pPr>
          <a:r>
            <a:rPr lang="en-US" sz="2800" b="1" kern="1200" dirty="0"/>
            <a:t>Location where you currently smoke</a:t>
          </a:r>
        </a:p>
        <a:p>
          <a:pPr marL="285750" lvl="1" indent="-285750" algn="l" defTabSz="1244600" rtl="0">
            <a:lnSpc>
              <a:spcPct val="90000"/>
            </a:lnSpc>
            <a:spcBef>
              <a:spcPct val="0"/>
            </a:spcBef>
            <a:spcAft>
              <a:spcPct val="15000"/>
            </a:spcAft>
            <a:buChar char="•"/>
          </a:pPr>
          <a:r>
            <a:rPr lang="en-US" sz="2800" b="1" kern="1200" dirty="0"/>
            <a:t>Other substance use</a:t>
          </a:r>
        </a:p>
        <a:p>
          <a:pPr marL="285750" lvl="1" indent="-285750" algn="l" defTabSz="1244600" rtl="0">
            <a:lnSpc>
              <a:spcPct val="90000"/>
            </a:lnSpc>
            <a:spcBef>
              <a:spcPct val="0"/>
            </a:spcBef>
            <a:spcAft>
              <a:spcPct val="15000"/>
            </a:spcAft>
            <a:buChar char="•"/>
          </a:pPr>
          <a:r>
            <a:rPr lang="en-US" sz="2800" b="1" kern="1200" dirty="0"/>
            <a:t>Stresses in life( Job, income, relationships)</a:t>
          </a:r>
        </a:p>
        <a:p>
          <a:pPr marL="285750" lvl="1" indent="-285750" algn="l" defTabSz="1244600" rtl="0">
            <a:lnSpc>
              <a:spcPct val="90000"/>
            </a:lnSpc>
            <a:spcBef>
              <a:spcPct val="0"/>
            </a:spcBef>
            <a:spcAft>
              <a:spcPct val="15000"/>
            </a:spcAft>
            <a:buChar char="•"/>
          </a:pPr>
          <a:r>
            <a:rPr lang="en-US" sz="2800" b="1" kern="1200" dirty="0"/>
            <a:t>Chronic Health Issues</a:t>
          </a:r>
        </a:p>
      </dsp:txBody>
      <dsp:txXfrm rot="-5400000">
        <a:off x="2691426" y="634706"/>
        <a:ext cx="4607127" cy="3283539"/>
      </dsp:txXfrm>
    </dsp:sp>
    <dsp:sp modelId="{95D51828-CE3A-4B3F-863F-C30AA57226BA}">
      <dsp:nvSpPr>
        <dsp:cNvPr id="0" name=""/>
        <dsp:cNvSpPr/>
      </dsp:nvSpPr>
      <dsp:spPr>
        <a:xfrm>
          <a:off x="0" y="2223"/>
          <a:ext cx="2691426" cy="4548503"/>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rtl="0">
            <a:lnSpc>
              <a:spcPct val="90000"/>
            </a:lnSpc>
            <a:spcBef>
              <a:spcPct val="0"/>
            </a:spcBef>
            <a:spcAft>
              <a:spcPct val="35000"/>
            </a:spcAft>
            <a:buNone/>
          </a:pPr>
          <a:r>
            <a:rPr lang="en-US" sz="4000" b="1" kern="1200" dirty="0">
              <a:solidFill>
                <a:schemeClr val="tx1"/>
              </a:solidFill>
            </a:rPr>
            <a:t>What is it:</a:t>
          </a:r>
          <a:endParaRPr lang="en-US" sz="4000" kern="1200" dirty="0">
            <a:solidFill>
              <a:schemeClr val="tx1"/>
            </a:solidFill>
          </a:endParaRPr>
        </a:p>
      </dsp:txBody>
      <dsp:txXfrm>
        <a:off x="131385" y="133608"/>
        <a:ext cx="2428656" cy="428573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90A1A-33C5-44CB-9957-2EACA0F6AEF6}">
      <dsp:nvSpPr>
        <dsp:cNvPr id="0" name=""/>
        <dsp:cNvSpPr/>
      </dsp:nvSpPr>
      <dsp:spPr>
        <a:xfrm rot="5400000">
          <a:off x="4955177" y="-1869256"/>
          <a:ext cx="4643666" cy="8382179"/>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dirty="0"/>
            <a:t>Spend more time in places where smoking is not allowed</a:t>
          </a:r>
          <a:endParaRPr lang="en-US" sz="2400" kern="1200" dirty="0"/>
        </a:p>
        <a:p>
          <a:pPr marL="228600" lvl="1" indent="-228600" algn="l" defTabSz="1066800" rtl="0">
            <a:lnSpc>
              <a:spcPct val="90000"/>
            </a:lnSpc>
            <a:spcBef>
              <a:spcPct val="0"/>
            </a:spcBef>
            <a:spcAft>
              <a:spcPct val="15000"/>
            </a:spcAft>
            <a:buChar char="•"/>
          </a:pPr>
          <a:r>
            <a:rPr lang="en-US" sz="2400" b="1" kern="1200" dirty="0"/>
            <a:t>Decide on personal spaces where you will not smoke (car, home, cabin)</a:t>
          </a:r>
          <a:endParaRPr lang="en-US" sz="2400" kern="1200" dirty="0"/>
        </a:p>
        <a:p>
          <a:pPr marL="228600" lvl="1" indent="-228600" algn="l" defTabSz="1066800" rtl="0">
            <a:lnSpc>
              <a:spcPct val="90000"/>
            </a:lnSpc>
            <a:spcBef>
              <a:spcPct val="0"/>
            </a:spcBef>
            <a:spcAft>
              <a:spcPct val="15000"/>
            </a:spcAft>
            <a:buChar char="•"/>
          </a:pPr>
          <a:r>
            <a:rPr lang="en-US" sz="2400" b="1" kern="1200" dirty="0"/>
            <a:t>Decide on a plan for encountering people who are smoking</a:t>
          </a:r>
          <a:endParaRPr lang="en-US" sz="2400" kern="1200" dirty="0"/>
        </a:p>
        <a:p>
          <a:pPr marL="228600" lvl="1" indent="-228600" algn="l" defTabSz="1066800" rtl="0">
            <a:lnSpc>
              <a:spcPct val="90000"/>
            </a:lnSpc>
            <a:spcBef>
              <a:spcPct val="0"/>
            </a:spcBef>
            <a:spcAft>
              <a:spcPct val="15000"/>
            </a:spcAft>
            <a:buChar char="•"/>
          </a:pPr>
          <a:r>
            <a:rPr lang="en-US" sz="2400" b="1" kern="1200" dirty="0"/>
            <a:t>Decide who to spend more time with or less time</a:t>
          </a:r>
        </a:p>
        <a:p>
          <a:pPr marL="228600" lvl="1" indent="-228600" algn="l" defTabSz="1066800" rtl="0">
            <a:lnSpc>
              <a:spcPct val="90000"/>
            </a:lnSpc>
            <a:spcBef>
              <a:spcPct val="0"/>
            </a:spcBef>
            <a:spcAft>
              <a:spcPct val="15000"/>
            </a:spcAft>
            <a:buChar char="•"/>
          </a:pPr>
          <a:r>
            <a:rPr lang="en-US" sz="2400" b="1" kern="1200" dirty="0"/>
            <a:t>Decide on what to do with other substance use</a:t>
          </a:r>
        </a:p>
        <a:p>
          <a:pPr marL="228600" lvl="1" indent="-228600" algn="l" defTabSz="1066800" rtl="0">
            <a:lnSpc>
              <a:spcPct val="90000"/>
            </a:lnSpc>
            <a:spcBef>
              <a:spcPct val="0"/>
            </a:spcBef>
            <a:spcAft>
              <a:spcPct val="15000"/>
            </a:spcAft>
            <a:buChar char="•"/>
          </a:pPr>
          <a:r>
            <a:rPr lang="en-US" sz="2400" b="1" kern="1200" dirty="0"/>
            <a:t>Make the environment difficult to smoke</a:t>
          </a:r>
        </a:p>
        <a:p>
          <a:pPr marL="228600" lvl="1" indent="-228600" algn="l" defTabSz="1066800" rtl="0">
            <a:lnSpc>
              <a:spcPct val="90000"/>
            </a:lnSpc>
            <a:spcBef>
              <a:spcPct val="0"/>
            </a:spcBef>
            <a:spcAft>
              <a:spcPct val="15000"/>
            </a:spcAft>
            <a:buChar char="•"/>
          </a:pPr>
          <a:r>
            <a:rPr lang="en-US" sz="2400" b="1" kern="1200" dirty="0"/>
            <a:t>Take care of Health Issues</a:t>
          </a:r>
        </a:p>
      </dsp:txBody>
      <dsp:txXfrm rot="-5400000">
        <a:off x="3085921" y="226685"/>
        <a:ext cx="8155494" cy="4190296"/>
      </dsp:txXfrm>
    </dsp:sp>
    <dsp:sp modelId="{16956C0F-1ABD-4605-A94B-CE2AEF14B147}">
      <dsp:nvSpPr>
        <dsp:cNvPr id="0" name=""/>
        <dsp:cNvSpPr/>
      </dsp:nvSpPr>
      <dsp:spPr>
        <a:xfrm>
          <a:off x="723" y="4537"/>
          <a:ext cx="3084472" cy="4639124"/>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kern="1200" dirty="0">
              <a:solidFill>
                <a:schemeClr val="tx1"/>
              </a:solidFill>
            </a:rPr>
            <a:t>How to Quit Smoking in Different Environments:</a:t>
          </a:r>
          <a:endParaRPr lang="en-US" sz="2800" kern="1200" dirty="0">
            <a:solidFill>
              <a:schemeClr val="tx1"/>
            </a:solidFill>
          </a:endParaRPr>
        </a:p>
      </dsp:txBody>
      <dsp:txXfrm>
        <a:off x="151295" y="155109"/>
        <a:ext cx="2783328" cy="433798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18CCF-6567-4B7E-8FE3-6945950D4D07}">
      <dsp:nvSpPr>
        <dsp:cNvPr id="0" name=""/>
        <dsp:cNvSpPr/>
      </dsp:nvSpPr>
      <dsp:spPr>
        <a:xfrm rot="5400000">
          <a:off x="3535680" y="-280035"/>
          <a:ext cx="3550920" cy="4998720"/>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rtl="0">
            <a:lnSpc>
              <a:spcPct val="90000"/>
            </a:lnSpc>
            <a:spcBef>
              <a:spcPct val="0"/>
            </a:spcBef>
            <a:spcAft>
              <a:spcPct val="15000"/>
            </a:spcAft>
            <a:buChar char="•"/>
          </a:pPr>
          <a:r>
            <a:rPr lang="en-US" sz="3200" b="1" kern="1200" dirty="0"/>
            <a:t>Emotions</a:t>
          </a:r>
          <a:endParaRPr lang="en-US" sz="3200" kern="1200" dirty="0"/>
        </a:p>
        <a:p>
          <a:pPr marL="571500" lvl="2" indent="-285750" algn="l" defTabSz="1422400" rtl="0">
            <a:lnSpc>
              <a:spcPct val="90000"/>
            </a:lnSpc>
            <a:spcBef>
              <a:spcPct val="0"/>
            </a:spcBef>
            <a:spcAft>
              <a:spcPct val="15000"/>
            </a:spcAft>
            <a:buChar char="•"/>
          </a:pPr>
          <a:r>
            <a:rPr lang="en-US" sz="3200" b="1" kern="1200" dirty="0"/>
            <a:t>Happy</a:t>
          </a:r>
        </a:p>
        <a:p>
          <a:pPr marL="571500" lvl="2" indent="-285750" algn="l" defTabSz="1422400" rtl="0">
            <a:lnSpc>
              <a:spcPct val="90000"/>
            </a:lnSpc>
            <a:spcBef>
              <a:spcPct val="0"/>
            </a:spcBef>
            <a:spcAft>
              <a:spcPct val="15000"/>
            </a:spcAft>
            <a:buChar char="•"/>
          </a:pPr>
          <a:r>
            <a:rPr lang="en-US" sz="3200" b="1" kern="1200" dirty="0"/>
            <a:t>Sad</a:t>
          </a:r>
        </a:p>
        <a:p>
          <a:pPr marL="571500" lvl="2" indent="-285750" algn="l" defTabSz="1422400" rtl="0">
            <a:lnSpc>
              <a:spcPct val="90000"/>
            </a:lnSpc>
            <a:spcBef>
              <a:spcPct val="0"/>
            </a:spcBef>
            <a:spcAft>
              <a:spcPct val="15000"/>
            </a:spcAft>
            <a:buChar char="•"/>
          </a:pPr>
          <a:r>
            <a:rPr lang="en-US" sz="3200" b="1" kern="1200" dirty="0"/>
            <a:t>Mad</a:t>
          </a:r>
        </a:p>
        <a:p>
          <a:pPr marL="571500" lvl="2" indent="-285750" algn="l" defTabSz="1422400" rtl="0">
            <a:lnSpc>
              <a:spcPct val="90000"/>
            </a:lnSpc>
            <a:spcBef>
              <a:spcPct val="0"/>
            </a:spcBef>
            <a:spcAft>
              <a:spcPct val="15000"/>
            </a:spcAft>
            <a:buChar char="•"/>
          </a:pPr>
          <a:r>
            <a:rPr lang="en-US" sz="3200" b="1" kern="1200" dirty="0"/>
            <a:t>Bored</a:t>
          </a:r>
        </a:p>
        <a:p>
          <a:pPr marL="285750" lvl="1" indent="-285750" algn="l" defTabSz="1422400" rtl="0">
            <a:lnSpc>
              <a:spcPct val="90000"/>
            </a:lnSpc>
            <a:spcBef>
              <a:spcPct val="0"/>
            </a:spcBef>
            <a:spcAft>
              <a:spcPct val="15000"/>
            </a:spcAft>
            <a:buChar char="•"/>
          </a:pPr>
          <a:r>
            <a:rPr lang="en-US" sz="3200" b="1" kern="1200" dirty="0"/>
            <a:t>Reaching a goal</a:t>
          </a:r>
        </a:p>
      </dsp:txBody>
      <dsp:txXfrm rot="-5400000">
        <a:off x="2811780" y="617207"/>
        <a:ext cx="4825378" cy="3204236"/>
      </dsp:txXfrm>
    </dsp:sp>
    <dsp:sp modelId="{76F4C7DC-76B0-4CA7-9878-023452465C55}">
      <dsp:nvSpPr>
        <dsp:cNvPr id="0" name=""/>
        <dsp:cNvSpPr/>
      </dsp:nvSpPr>
      <dsp:spPr>
        <a:xfrm>
          <a:off x="0" y="0"/>
          <a:ext cx="2811780" cy="443865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rtl="0">
            <a:lnSpc>
              <a:spcPct val="90000"/>
            </a:lnSpc>
            <a:spcBef>
              <a:spcPct val="0"/>
            </a:spcBef>
            <a:spcAft>
              <a:spcPct val="35000"/>
            </a:spcAft>
            <a:buNone/>
          </a:pPr>
          <a:r>
            <a:rPr lang="en-US" sz="5100" b="1" kern="1200" dirty="0"/>
            <a:t>Related to:</a:t>
          </a:r>
          <a:endParaRPr lang="en-US" sz="5100" kern="1200" dirty="0"/>
        </a:p>
      </dsp:txBody>
      <dsp:txXfrm>
        <a:off x="137260" y="137260"/>
        <a:ext cx="2537260" cy="416413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2CDBE-2557-41CD-AC57-6D20C8124B5A}">
      <dsp:nvSpPr>
        <dsp:cNvPr id="0" name=""/>
        <dsp:cNvSpPr/>
      </dsp:nvSpPr>
      <dsp:spPr>
        <a:xfrm>
          <a:off x="0" y="611"/>
          <a:ext cx="2388737" cy="1251504"/>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New </a:t>
          </a:r>
        </a:p>
        <a:p>
          <a:pPr marL="0" lvl="0" indent="0" algn="ctr" defTabSz="1244600">
            <a:lnSpc>
              <a:spcPct val="90000"/>
            </a:lnSpc>
            <a:spcBef>
              <a:spcPct val="0"/>
            </a:spcBef>
            <a:spcAft>
              <a:spcPct val="35000"/>
            </a:spcAft>
            <a:buNone/>
          </a:pPr>
          <a:r>
            <a:rPr lang="en-US" sz="2800" b="1" kern="1200" dirty="0">
              <a:solidFill>
                <a:schemeClr val="tx1"/>
              </a:solidFill>
            </a:rPr>
            <a:t>Behavior</a:t>
          </a:r>
          <a:endParaRPr lang="en-CA" sz="2800" b="1" kern="1200" dirty="0">
            <a:solidFill>
              <a:schemeClr val="tx1"/>
            </a:solidFill>
          </a:endParaRPr>
        </a:p>
      </dsp:txBody>
      <dsp:txXfrm>
        <a:off x="61093" y="61704"/>
        <a:ext cx="2266551" cy="112931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9485E-E8BB-474F-97C6-17E5FF37D358}">
      <dsp:nvSpPr>
        <dsp:cNvPr id="0" name=""/>
        <dsp:cNvSpPr/>
      </dsp:nvSpPr>
      <dsp:spPr>
        <a:xfrm>
          <a:off x="0" y="0"/>
          <a:ext cx="5507133" cy="2874394"/>
        </a:xfrm>
        <a:prstGeom prst="round2SameRect">
          <a:avLst>
            <a:gd name="adj1" fmla="val 8000"/>
            <a:gd name="adj2" fmla="val 0"/>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82880" rIns="60960" bIns="60960" numCol="1" spcCol="1270" anchor="t" anchorCtr="0">
          <a:noAutofit/>
        </a:bodyPr>
        <a:lstStyle/>
        <a:p>
          <a:pPr marL="285750" lvl="1" indent="-285750" algn="ctr" defTabSz="2133600" rtl="0">
            <a:lnSpc>
              <a:spcPct val="90000"/>
            </a:lnSpc>
            <a:spcBef>
              <a:spcPct val="0"/>
            </a:spcBef>
            <a:spcAft>
              <a:spcPct val="15000"/>
            </a:spcAft>
            <a:buNone/>
          </a:pPr>
          <a:r>
            <a:rPr lang="en-US" sz="4800" b="1" kern="1200" dirty="0"/>
            <a:t>8 Ways to</a:t>
          </a:r>
          <a:endParaRPr lang="en-US" sz="4800" kern="1200" dirty="0"/>
        </a:p>
        <a:p>
          <a:pPr marL="285750" lvl="1" indent="-285750" algn="ctr" defTabSz="2133600" rtl="0">
            <a:lnSpc>
              <a:spcPct val="90000"/>
            </a:lnSpc>
            <a:spcBef>
              <a:spcPct val="0"/>
            </a:spcBef>
            <a:spcAft>
              <a:spcPct val="15000"/>
            </a:spcAft>
            <a:buNone/>
          </a:pPr>
          <a:r>
            <a:rPr lang="en-US" sz="4800" b="1" kern="1200" dirty="0"/>
            <a:t>Manage Your Cravings</a:t>
          </a:r>
          <a:endParaRPr lang="en-US" sz="4800" kern="1200" dirty="0"/>
        </a:p>
      </dsp:txBody>
      <dsp:txXfrm>
        <a:off x="67351" y="67351"/>
        <a:ext cx="5372431" cy="2807043"/>
      </dsp:txXfrm>
    </dsp:sp>
    <dsp:sp modelId="{B3AAA165-DD57-44ED-B25B-80DA90A24B23}">
      <dsp:nvSpPr>
        <dsp:cNvPr id="0" name=""/>
        <dsp:cNvSpPr/>
      </dsp:nvSpPr>
      <dsp:spPr>
        <a:xfrm>
          <a:off x="140" y="2952802"/>
          <a:ext cx="5507133" cy="1235989"/>
        </a:xfrm>
        <a:prstGeom prst="rect">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marL="0" lvl="0" indent="0" algn="l" defTabSz="1778000" rtl="0">
            <a:lnSpc>
              <a:spcPct val="90000"/>
            </a:lnSpc>
            <a:spcBef>
              <a:spcPct val="0"/>
            </a:spcBef>
            <a:spcAft>
              <a:spcPct val="35000"/>
            </a:spcAft>
            <a:buNone/>
          </a:pPr>
          <a:r>
            <a:rPr lang="en-US" sz="4000" b="1" kern="1200" dirty="0">
              <a:solidFill>
                <a:schemeClr val="tx1"/>
              </a:solidFill>
            </a:rPr>
            <a:t>Craving Tracking</a:t>
          </a:r>
          <a:endParaRPr lang="en-US" sz="4000" kern="1200" dirty="0">
            <a:solidFill>
              <a:schemeClr val="tx1"/>
            </a:solidFill>
          </a:endParaRPr>
        </a:p>
      </dsp:txBody>
      <dsp:txXfrm>
        <a:off x="140" y="2952802"/>
        <a:ext cx="3878262" cy="1235989"/>
      </dsp:txXfrm>
    </dsp:sp>
    <dsp:sp modelId="{59B25DF6-0000-4D7F-A595-337017D3310B}">
      <dsp:nvSpPr>
        <dsp:cNvPr id="0" name=""/>
        <dsp:cNvSpPr/>
      </dsp:nvSpPr>
      <dsp:spPr>
        <a:xfrm flipH="1">
          <a:off x="4579141" y="4188668"/>
          <a:ext cx="503922" cy="78531"/>
        </a:xfrm>
        <a:prstGeom prst="ellipse">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9BEF5-B956-476F-A49A-2E192F8FF6B5}">
      <dsp:nvSpPr>
        <dsp:cNvPr id="0" name=""/>
        <dsp:cNvSpPr/>
      </dsp:nvSpPr>
      <dsp:spPr>
        <a:xfrm>
          <a:off x="0" y="73066"/>
          <a:ext cx="5368513" cy="55165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Better Skin integrity</a:t>
          </a:r>
          <a:endParaRPr lang="en-CA" sz="2300" kern="1200"/>
        </a:p>
      </dsp:txBody>
      <dsp:txXfrm>
        <a:off x="26930" y="99996"/>
        <a:ext cx="5314653" cy="497795"/>
      </dsp:txXfrm>
    </dsp:sp>
    <dsp:sp modelId="{E6272F0E-3D5F-4237-8931-2F3FF40728F4}">
      <dsp:nvSpPr>
        <dsp:cNvPr id="0" name=""/>
        <dsp:cNvSpPr/>
      </dsp:nvSpPr>
      <dsp:spPr>
        <a:xfrm>
          <a:off x="0" y="624721"/>
          <a:ext cx="5368513"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45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Less wrinkles</a:t>
          </a:r>
          <a:endParaRPr lang="en-CA" sz="1800" kern="1200"/>
        </a:p>
        <a:p>
          <a:pPr marL="171450" lvl="1" indent="-171450" algn="l" defTabSz="800100">
            <a:lnSpc>
              <a:spcPct val="90000"/>
            </a:lnSpc>
            <a:spcBef>
              <a:spcPct val="0"/>
            </a:spcBef>
            <a:spcAft>
              <a:spcPct val="20000"/>
            </a:spcAft>
            <a:buChar char="•"/>
          </a:pPr>
          <a:r>
            <a:rPr lang="en-US" sz="1800" kern="1200"/>
            <a:t>Less sagging </a:t>
          </a:r>
          <a:endParaRPr lang="en-CA" sz="1800" kern="1200"/>
        </a:p>
      </dsp:txBody>
      <dsp:txXfrm>
        <a:off x="0" y="624721"/>
        <a:ext cx="5368513" cy="618930"/>
      </dsp:txXfrm>
    </dsp:sp>
    <dsp:sp modelId="{7C5324DA-B526-4372-AB0A-64A429B526CF}">
      <dsp:nvSpPr>
        <dsp:cNvPr id="0" name=""/>
        <dsp:cNvSpPr/>
      </dsp:nvSpPr>
      <dsp:spPr>
        <a:xfrm>
          <a:off x="0" y="1243651"/>
          <a:ext cx="5368513" cy="55165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Whiter teeth</a:t>
          </a:r>
          <a:endParaRPr lang="en-CA" sz="2300" kern="1200"/>
        </a:p>
      </dsp:txBody>
      <dsp:txXfrm>
        <a:off x="26930" y="1270581"/>
        <a:ext cx="5314653" cy="497795"/>
      </dsp:txXfrm>
    </dsp:sp>
    <dsp:sp modelId="{F64DC08C-60B3-445E-870D-08F422EEEF40}">
      <dsp:nvSpPr>
        <dsp:cNvPr id="0" name=""/>
        <dsp:cNvSpPr/>
      </dsp:nvSpPr>
      <dsp:spPr>
        <a:xfrm>
          <a:off x="0" y="1795306"/>
          <a:ext cx="5368513"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45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Less yellow</a:t>
          </a:r>
          <a:endParaRPr lang="en-CA" sz="1800" kern="1200"/>
        </a:p>
      </dsp:txBody>
      <dsp:txXfrm>
        <a:off x="0" y="1795306"/>
        <a:ext cx="5368513" cy="380880"/>
      </dsp:txXfrm>
    </dsp:sp>
    <dsp:sp modelId="{98CB20C6-ACF5-4E61-BED8-45E5EFA4AC35}">
      <dsp:nvSpPr>
        <dsp:cNvPr id="0" name=""/>
        <dsp:cNvSpPr/>
      </dsp:nvSpPr>
      <dsp:spPr>
        <a:xfrm>
          <a:off x="0" y="2176186"/>
          <a:ext cx="5368513" cy="55165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Everything smells better</a:t>
          </a:r>
          <a:endParaRPr lang="en-CA" sz="2300" kern="1200"/>
        </a:p>
      </dsp:txBody>
      <dsp:txXfrm>
        <a:off x="26930" y="2203116"/>
        <a:ext cx="5314653" cy="497795"/>
      </dsp:txXfrm>
    </dsp:sp>
    <dsp:sp modelId="{CE673151-377E-4DAD-AD80-C76F6223D942}">
      <dsp:nvSpPr>
        <dsp:cNvPr id="0" name=""/>
        <dsp:cNvSpPr/>
      </dsp:nvSpPr>
      <dsp:spPr>
        <a:xfrm>
          <a:off x="0" y="2727841"/>
          <a:ext cx="5368513"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45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Clothes, hair, breath, car, house, </a:t>
          </a:r>
          <a:endParaRPr lang="en-CA" sz="1800" kern="1200"/>
        </a:p>
      </dsp:txBody>
      <dsp:txXfrm>
        <a:off x="0" y="2727841"/>
        <a:ext cx="5368513" cy="380880"/>
      </dsp:txXfrm>
    </dsp:sp>
    <dsp:sp modelId="{1558A907-3131-4330-84BE-C250271F54FB}">
      <dsp:nvSpPr>
        <dsp:cNvPr id="0" name=""/>
        <dsp:cNvSpPr/>
      </dsp:nvSpPr>
      <dsp:spPr>
        <a:xfrm>
          <a:off x="0" y="3108721"/>
          <a:ext cx="5368513" cy="55165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Longer life</a:t>
          </a:r>
          <a:endParaRPr lang="en-CA" sz="2300" kern="1200"/>
        </a:p>
      </dsp:txBody>
      <dsp:txXfrm>
        <a:off x="26930" y="3135651"/>
        <a:ext cx="5314653" cy="497795"/>
      </dsp:txXfrm>
    </dsp:sp>
    <dsp:sp modelId="{3504302E-073F-4A38-B93C-53489EDDE592}">
      <dsp:nvSpPr>
        <dsp:cNvPr id="0" name=""/>
        <dsp:cNvSpPr/>
      </dsp:nvSpPr>
      <dsp:spPr>
        <a:xfrm>
          <a:off x="0" y="3726616"/>
          <a:ext cx="5368513" cy="55165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More money</a:t>
          </a:r>
          <a:endParaRPr lang="en-CA" sz="2300" kern="1200"/>
        </a:p>
      </dsp:txBody>
      <dsp:txXfrm>
        <a:off x="26930" y="3753546"/>
        <a:ext cx="5314653" cy="49779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CCD19-80B7-4273-9999-DB66102490A6}">
      <dsp:nvSpPr>
        <dsp:cNvPr id="0" name=""/>
        <dsp:cNvSpPr/>
      </dsp:nvSpPr>
      <dsp:spPr>
        <a:xfrm>
          <a:off x="0" y="4431"/>
          <a:ext cx="6000043" cy="720000"/>
        </a:xfrm>
        <a:prstGeom prst="rect">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0">
            <a:lnSpc>
              <a:spcPct val="90000"/>
            </a:lnSpc>
            <a:spcBef>
              <a:spcPct val="0"/>
            </a:spcBef>
            <a:spcAft>
              <a:spcPct val="35000"/>
            </a:spcAft>
            <a:buNone/>
          </a:pPr>
          <a:r>
            <a:rPr lang="en-US" sz="2500" b="1" kern="1200"/>
            <a:t>Track cravings </a:t>
          </a:r>
          <a:endParaRPr lang="en-US" sz="2500" kern="1200"/>
        </a:p>
      </dsp:txBody>
      <dsp:txXfrm>
        <a:off x="0" y="4431"/>
        <a:ext cx="6000043" cy="720000"/>
      </dsp:txXfrm>
    </dsp:sp>
    <dsp:sp modelId="{0CD0DA25-2EAB-4762-A75F-DD0136A7C8A1}">
      <dsp:nvSpPr>
        <dsp:cNvPr id="0" name=""/>
        <dsp:cNvSpPr/>
      </dsp:nvSpPr>
      <dsp:spPr>
        <a:xfrm>
          <a:off x="0" y="724431"/>
          <a:ext cx="6000043" cy="3568500"/>
        </a:xfrm>
        <a:prstGeom prst="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b="1" kern="1200" dirty="0"/>
            <a:t>Where were you?</a:t>
          </a:r>
        </a:p>
        <a:p>
          <a:pPr marL="228600" lvl="1" indent="-228600" algn="l" defTabSz="1111250" rtl="0">
            <a:lnSpc>
              <a:spcPct val="90000"/>
            </a:lnSpc>
            <a:spcBef>
              <a:spcPct val="0"/>
            </a:spcBef>
            <a:spcAft>
              <a:spcPct val="15000"/>
            </a:spcAft>
            <a:buChar char="•"/>
          </a:pPr>
          <a:r>
            <a:rPr lang="en-US" sz="2500" b="1" kern="1200" dirty="0"/>
            <a:t>Who are you with? </a:t>
          </a:r>
        </a:p>
        <a:p>
          <a:pPr marL="228600" lvl="1" indent="-228600" algn="l" defTabSz="1111250" rtl="0">
            <a:lnSpc>
              <a:spcPct val="90000"/>
            </a:lnSpc>
            <a:spcBef>
              <a:spcPct val="0"/>
            </a:spcBef>
            <a:spcAft>
              <a:spcPct val="15000"/>
            </a:spcAft>
            <a:buChar char="•"/>
          </a:pPr>
          <a:r>
            <a:rPr lang="en-US" sz="2500" b="1" kern="1200" dirty="0"/>
            <a:t>When did it happen? </a:t>
          </a:r>
        </a:p>
        <a:p>
          <a:pPr marL="228600" lvl="1" indent="-228600" algn="l" defTabSz="1111250" rtl="0">
            <a:lnSpc>
              <a:spcPct val="90000"/>
            </a:lnSpc>
            <a:spcBef>
              <a:spcPct val="0"/>
            </a:spcBef>
            <a:spcAft>
              <a:spcPct val="15000"/>
            </a:spcAft>
            <a:buChar char="•"/>
          </a:pPr>
          <a:r>
            <a:rPr lang="en-US" sz="2500" b="1" kern="1200" dirty="0"/>
            <a:t>What was happening? </a:t>
          </a:r>
        </a:p>
        <a:p>
          <a:pPr marL="228600" lvl="1" indent="-228600" algn="l" defTabSz="1111250" rtl="0">
            <a:lnSpc>
              <a:spcPct val="90000"/>
            </a:lnSpc>
            <a:spcBef>
              <a:spcPct val="0"/>
            </a:spcBef>
            <a:spcAft>
              <a:spcPct val="15000"/>
            </a:spcAft>
            <a:buChar char="•"/>
          </a:pPr>
          <a:r>
            <a:rPr lang="en-US" sz="2500" b="1" kern="1200" dirty="0"/>
            <a:t>Describe mood. </a:t>
          </a:r>
        </a:p>
        <a:p>
          <a:pPr marL="457200" lvl="2" indent="-228600" algn="l" defTabSz="1111250" rtl="0">
            <a:lnSpc>
              <a:spcPct val="90000"/>
            </a:lnSpc>
            <a:spcBef>
              <a:spcPct val="0"/>
            </a:spcBef>
            <a:spcAft>
              <a:spcPct val="15000"/>
            </a:spcAft>
            <a:buChar char="•"/>
          </a:pPr>
          <a:r>
            <a:rPr lang="en-US" sz="2500" b="1" kern="1200" dirty="0"/>
            <a:t>Rate it:  good or bad </a:t>
          </a:r>
        </a:p>
        <a:p>
          <a:pPr marL="457200" lvl="2" indent="-228600" algn="l" defTabSz="1111250" rtl="0">
            <a:lnSpc>
              <a:spcPct val="90000"/>
            </a:lnSpc>
            <a:spcBef>
              <a:spcPct val="0"/>
            </a:spcBef>
            <a:spcAft>
              <a:spcPct val="15000"/>
            </a:spcAft>
            <a:buChar char="•"/>
          </a:pPr>
          <a:r>
            <a:rPr lang="en-US" sz="2500" b="1" kern="1200" dirty="0"/>
            <a:t>Did you beat the craving or give in?  </a:t>
          </a:r>
        </a:p>
        <a:p>
          <a:pPr marL="228600" lvl="1" indent="-228600" algn="l" defTabSz="1111250" rtl="0">
            <a:lnSpc>
              <a:spcPct val="90000"/>
            </a:lnSpc>
            <a:spcBef>
              <a:spcPct val="0"/>
            </a:spcBef>
            <a:spcAft>
              <a:spcPct val="15000"/>
            </a:spcAft>
            <a:buChar char="•"/>
          </a:pPr>
          <a:r>
            <a:rPr lang="en-US" sz="2500" b="1" kern="1200" dirty="0"/>
            <a:t>What did you do to avoid the cigarette? </a:t>
          </a:r>
        </a:p>
      </dsp:txBody>
      <dsp:txXfrm>
        <a:off x="0" y="724431"/>
        <a:ext cx="6000043" cy="35685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A0412-331B-4018-BB40-0FF7A2B9F7AF}">
      <dsp:nvSpPr>
        <dsp:cNvPr id="0" name=""/>
        <dsp:cNvSpPr/>
      </dsp:nvSpPr>
      <dsp:spPr>
        <a:xfrm>
          <a:off x="1357" y="0"/>
          <a:ext cx="1974566" cy="3840163"/>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Mindfulness – Mindful Smoking</a:t>
          </a:r>
        </a:p>
      </dsp:txBody>
      <dsp:txXfrm>
        <a:off x="59190" y="57833"/>
        <a:ext cx="1858900" cy="3724497"/>
      </dsp:txXfrm>
    </dsp:sp>
    <dsp:sp modelId="{B94F93D4-6351-4DD8-A058-4C2A7D338D4E}">
      <dsp:nvSpPr>
        <dsp:cNvPr id="0" name=""/>
        <dsp:cNvSpPr/>
      </dsp:nvSpPr>
      <dsp:spPr>
        <a:xfrm>
          <a:off x="2310352" y="0"/>
          <a:ext cx="1990650" cy="3840163"/>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Reducing other substance use; Alcohol,  Cannabis, Caffeine</a:t>
          </a:r>
        </a:p>
      </dsp:txBody>
      <dsp:txXfrm>
        <a:off x="2368656" y="58304"/>
        <a:ext cx="1874042" cy="3723555"/>
      </dsp:txXfrm>
    </dsp:sp>
    <dsp:sp modelId="{22BF8F26-E52F-4A9C-9451-C4E899BF8FB7}">
      <dsp:nvSpPr>
        <dsp:cNvPr id="0" name=""/>
        <dsp:cNvSpPr/>
      </dsp:nvSpPr>
      <dsp:spPr>
        <a:xfrm>
          <a:off x="4635432" y="0"/>
          <a:ext cx="1990650" cy="3840163"/>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Drinking more water</a:t>
          </a:r>
        </a:p>
      </dsp:txBody>
      <dsp:txXfrm>
        <a:off x="4693736" y="58304"/>
        <a:ext cx="1874042" cy="3723555"/>
      </dsp:txXfrm>
    </dsp:sp>
    <dsp:sp modelId="{19C9440C-A323-4A79-9394-37ADA0DB63B4}">
      <dsp:nvSpPr>
        <dsp:cNvPr id="0" name=""/>
        <dsp:cNvSpPr/>
      </dsp:nvSpPr>
      <dsp:spPr>
        <a:xfrm>
          <a:off x="6960512" y="0"/>
          <a:ext cx="1990650" cy="3840163"/>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Exercising more</a:t>
          </a:r>
        </a:p>
      </dsp:txBody>
      <dsp:txXfrm>
        <a:off x="7018816" y="58304"/>
        <a:ext cx="1874042" cy="3723555"/>
      </dsp:txXfrm>
    </dsp:sp>
    <dsp:sp modelId="{4F9A870A-11C8-470D-A86B-E99F586BF562}">
      <dsp:nvSpPr>
        <dsp:cNvPr id="0" name=""/>
        <dsp:cNvSpPr/>
      </dsp:nvSpPr>
      <dsp:spPr>
        <a:xfrm>
          <a:off x="9285592" y="0"/>
          <a:ext cx="1990650" cy="3840163"/>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Eat more Vegetables</a:t>
          </a:r>
        </a:p>
      </dsp:txBody>
      <dsp:txXfrm>
        <a:off x="9343896" y="58304"/>
        <a:ext cx="1874042" cy="372355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EAE76-F87C-4A00-B6E8-66ECC72671CC}">
      <dsp:nvSpPr>
        <dsp:cNvPr id="0" name=""/>
        <dsp:cNvSpPr/>
      </dsp:nvSpPr>
      <dsp:spPr>
        <a:xfrm rot="5400000">
          <a:off x="2894687" y="62710"/>
          <a:ext cx="4469230" cy="4827579"/>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en-US" sz="2600" b="1" kern="1200" dirty="0">
              <a:highlight>
                <a:srgbClr val="FFFF00"/>
              </a:highlight>
            </a:rPr>
            <a:t>Acknowledge</a:t>
          </a:r>
          <a:r>
            <a:rPr lang="en-US" sz="2600" b="1" kern="1200" dirty="0"/>
            <a:t> The Craving</a:t>
          </a:r>
          <a:endParaRPr lang="en-US" sz="2600" kern="1200" dirty="0"/>
        </a:p>
        <a:p>
          <a:pPr marL="457200" lvl="2" indent="-228600" algn="l" defTabSz="1155700" rtl="0">
            <a:lnSpc>
              <a:spcPct val="90000"/>
            </a:lnSpc>
            <a:spcBef>
              <a:spcPct val="0"/>
            </a:spcBef>
            <a:spcAft>
              <a:spcPct val="15000"/>
            </a:spcAft>
            <a:buChar char="•"/>
          </a:pPr>
          <a:r>
            <a:rPr lang="en-US" sz="2600" b="1" kern="1200" dirty="0"/>
            <a:t>Remember your why statement</a:t>
          </a:r>
        </a:p>
        <a:p>
          <a:pPr marL="457200" lvl="2" indent="-228600" algn="l" defTabSz="1155700" rtl="0">
            <a:lnSpc>
              <a:spcPct val="90000"/>
            </a:lnSpc>
            <a:spcBef>
              <a:spcPct val="0"/>
            </a:spcBef>
            <a:spcAft>
              <a:spcPct val="15000"/>
            </a:spcAft>
            <a:buChar char="•"/>
          </a:pPr>
          <a:r>
            <a:rPr lang="en-US" sz="2600" b="1" kern="1200" dirty="0">
              <a:highlight>
                <a:srgbClr val="FFFF00"/>
              </a:highlight>
            </a:rPr>
            <a:t>Allow</a:t>
          </a:r>
          <a:r>
            <a:rPr lang="en-US" sz="2600" b="1" kern="1200" dirty="0"/>
            <a:t> your body to experience the craving</a:t>
          </a:r>
        </a:p>
        <a:p>
          <a:pPr marL="228600" lvl="1" indent="-228600" algn="l" defTabSz="1155700" rtl="0">
            <a:lnSpc>
              <a:spcPct val="90000"/>
            </a:lnSpc>
            <a:spcBef>
              <a:spcPct val="0"/>
            </a:spcBef>
            <a:spcAft>
              <a:spcPct val="15000"/>
            </a:spcAft>
            <a:buChar char="•"/>
          </a:pPr>
          <a:r>
            <a:rPr lang="en-US" sz="2600" b="1" kern="1200" dirty="0">
              <a:highlight>
                <a:srgbClr val="FFFF00"/>
              </a:highlight>
            </a:rPr>
            <a:t>Go perform </a:t>
          </a:r>
          <a:r>
            <a:rPr lang="en-US" sz="2600" b="1" kern="1200" dirty="0"/>
            <a:t>your new action instead of having a cigarette?</a:t>
          </a:r>
          <a:endParaRPr lang="en-US" sz="2600" kern="1200" dirty="0"/>
        </a:p>
        <a:p>
          <a:pPr marL="228600" lvl="1" indent="-228600" algn="l" defTabSz="1155700" rtl="0">
            <a:lnSpc>
              <a:spcPct val="90000"/>
            </a:lnSpc>
            <a:spcBef>
              <a:spcPct val="0"/>
            </a:spcBef>
            <a:spcAft>
              <a:spcPct val="15000"/>
            </a:spcAft>
            <a:buChar char="•"/>
          </a:pPr>
          <a:r>
            <a:rPr lang="en-US" sz="2600" b="1" kern="1200" dirty="0">
              <a:highlight>
                <a:srgbClr val="FFFF00"/>
              </a:highlight>
            </a:rPr>
            <a:t>Celebrate </a:t>
          </a:r>
          <a:r>
            <a:rPr lang="en-US" sz="2600" b="1" kern="1200" dirty="0"/>
            <a:t>you did the new action</a:t>
          </a:r>
          <a:endParaRPr lang="en-US" sz="2600" kern="1200" dirty="0"/>
        </a:p>
      </dsp:txBody>
      <dsp:txXfrm rot="-5400000">
        <a:off x="2715513" y="460054"/>
        <a:ext cx="4609409" cy="4032890"/>
      </dsp:txXfrm>
    </dsp:sp>
    <dsp:sp modelId="{A2188AAE-8600-4772-BC74-34A8A3CBE5D0}">
      <dsp:nvSpPr>
        <dsp:cNvPr id="0" name=""/>
        <dsp:cNvSpPr/>
      </dsp:nvSpPr>
      <dsp:spPr>
        <a:xfrm>
          <a:off x="0" y="0"/>
          <a:ext cx="2715513" cy="495300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rtl="0">
            <a:lnSpc>
              <a:spcPct val="90000"/>
            </a:lnSpc>
            <a:spcBef>
              <a:spcPct val="0"/>
            </a:spcBef>
            <a:spcAft>
              <a:spcPct val="35000"/>
            </a:spcAft>
            <a:buNone/>
          </a:pPr>
          <a:r>
            <a:rPr lang="en-US" sz="4900" b="1" kern="1200" dirty="0">
              <a:solidFill>
                <a:schemeClr val="tx1"/>
              </a:solidFill>
            </a:rPr>
            <a:t>Steps for Dealing with a Craving</a:t>
          </a:r>
          <a:endParaRPr lang="en-US" sz="4900" kern="1200" dirty="0">
            <a:solidFill>
              <a:schemeClr val="tx1"/>
            </a:solidFill>
          </a:endParaRPr>
        </a:p>
      </dsp:txBody>
      <dsp:txXfrm>
        <a:off x="132560" y="132560"/>
        <a:ext cx="2450393" cy="468788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B277F-E5CC-4558-AC74-C98D6215E4D1}">
      <dsp:nvSpPr>
        <dsp:cNvPr id="0" name=""/>
        <dsp:cNvSpPr/>
      </dsp:nvSpPr>
      <dsp:spPr>
        <a:xfrm rot="5400000">
          <a:off x="5421775" y="-1786553"/>
          <a:ext cx="2703481" cy="6955761"/>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a:t>Thirst – change in saliva stimulation ; drinking water will help flush toxins</a:t>
          </a:r>
        </a:p>
        <a:p>
          <a:pPr marL="228600" lvl="1" indent="-228600" algn="l" defTabSz="889000" rtl="0">
            <a:lnSpc>
              <a:spcPct val="90000"/>
            </a:lnSpc>
            <a:spcBef>
              <a:spcPct val="0"/>
            </a:spcBef>
            <a:spcAft>
              <a:spcPct val="15000"/>
            </a:spcAft>
            <a:buChar char="•"/>
          </a:pPr>
          <a:r>
            <a:rPr lang="en-US" sz="2000" b="1" kern="1200" dirty="0"/>
            <a:t>Hunger – cigarettes are an appetite suppressant – be prepared with healthy options</a:t>
          </a:r>
        </a:p>
        <a:p>
          <a:pPr marL="228600" lvl="1" indent="-228600" algn="l" defTabSz="889000" rtl="0">
            <a:lnSpc>
              <a:spcPct val="90000"/>
            </a:lnSpc>
            <a:spcBef>
              <a:spcPct val="0"/>
            </a:spcBef>
            <a:spcAft>
              <a:spcPct val="15000"/>
            </a:spcAft>
            <a:buChar char="•"/>
          </a:pPr>
          <a:r>
            <a:rPr lang="en-US" sz="2000" b="1" kern="1200" dirty="0"/>
            <a:t>Cough – normal &amp; positive – your lungs are getting rid of “gunk”</a:t>
          </a:r>
        </a:p>
        <a:p>
          <a:pPr marL="228600" lvl="1" indent="-228600" algn="l" defTabSz="889000" rtl="0">
            <a:lnSpc>
              <a:spcPct val="90000"/>
            </a:lnSpc>
            <a:spcBef>
              <a:spcPct val="0"/>
            </a:spcBef>
            <a:spcAft>
              <a:spcPct val="15000"/>
            </a:spcAft>
            <a:buChar char="•"/>
          </a:pPr>
          <a:r>
            <a:rPr lang="en-US" sz="2000" b="1" kern="1200" dirty="0"/>
            <a:t>Mood swings - from the changes in Dopamine stimulation</a:t>
          </a:r>
        </a:p>
      </dsp:txBody>
      <dsp:txXfrm rot="-5400000">
        <a:off x="3295636" y="471559"/>
        <a:ext cx="6823788" cy="2439535"/>
      </dsp:txXfrm>
    </dsp:sp>
    <dsp:sp modelId="{8643B918-A215-4AFD-A78E-476FD7C6245A}">
      <dsp:nvSpPr>
        <dsp:cNvPr id="0" name=""/>
        <dsp:cNvSpPr/>
      </dsp:nvSpPr>
      <dsp:spPr>
        <a:xfrm>
          <a:off x="559817" y="1651"/>
          <a:ext cx="2792981" cy="3379351"/>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rtl="0">
            <a:lnSpc>
              <a:spcPct val="90000"/>
            </a:lnSpc>
            <a:spcBef>
              <a:spcPct val="0"/>
            </a:spcBef>
            <a:spcAft>
              <a:spcPct val="35000"/>
            </a:spcAft>
            <a:buNone/>
          </a:pPr>
          <a:r>
            <a:rPr lang="en-US" sz="4000" b="1" kern="1200" dirty="0">
              <a:solidFill>
                <a:schemeClr val="tx1"/>
              </a:solidFill>
            </a:rPr>
            <a:t>What to do:</a:t>
          </a:r>
        </a:p>
      </dsp:txBody>
      <dsp:txXfrm>
        <a:off x="696159" y="137993"/>
        <a:ext cx="2520297" cy="310666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E2CC8-9E53-42DC-A295-C29EA5B6B0D5}">
      <dsp:nvSpPr>
        <dsp:cNvPr id="0" name=""/>
        <dsp:cNvSpPr/>
      </dsp:nvSpPr>
      <dsp:spPr>
        <a:xfrm rot="5400000">
          <a:off x="4361035" y="-1914779"/>
          <a:ext cx="3628989" cy="7458553"/>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b="1" kern="1200" dirty="0"/>
            <a:t>Put out the cigarette as soon as possible</a:t>
          </a:r>
        </a:p>
        <a:p>
          <a:pPr marL="285750" lvl="1" indent="-285750" algn="l" defTabSz="1244600" rtl="0">
            <a:lnSpc>
              <a:spcPct val="90000"/>
            </a:lnSpc>
            <a:spcBef>
              <a:spcPct val="0"/>
            </a:spcBef>
            <a:spcAft>
              <a:spcPct val="15000"/>
            </a:spcAft>
            <a:buChar char="•"/>
          </a:pPr>
          <a:r>
            <a:rPr lang="en-US" sz="2800" b="1" kern="1200" dirty="0"/>
            <a:t>Remove yourself  from the situation</a:t>
          </a:r>
        </a:p>
        <a:p>
          <a:pPr marL="285750" lvl="1" indent="-285750" algn="l" defTabSz="1244600" rtl="0">
            <a:lnSpc>
              <a:spcPct val="90000"/>
            </a:lnSpc>
            <a:spcBef>
              <a:spcPct val="0"/>
            </a:spcBef>
            <a:spcAft>
              <a:spcPct val="15000"/>
            </a:spcAft>
            <a:buChar char="•"/>
          </a:pPr>
          <a:r>
            <a:rPr lang="en-US" sz="2800" b="1" kern="1200" dirty="0"/>
            <a:t>Consult your “Quit Plan”</a:t>
          </a:r>
        </a:p>
        <a:p>
          <a:pPr marL="571500" lvl="2" indent="-285750" algn="l" defTabSz="1244600">
            <a:lnSpc>
              <a:spcPct val="90000"/>
            </a:lnSpc>
            <a:spcBef>
              <a:spcPct val="0"/>
            </a:spcBef>
            <a:spcAft>
              <a:spcPct val="15000"/>
            </a:spcAft>
            <a:buChar char="•"/>
          </a:pPr>
          <a:r>
            <a:rPr lang="en-US" sz="2800" b="1" kern="1200" dirty="0"/>
            <a:t>Practice Acknowledge, Allow, Comfort</a:t>
          </a:r>
        </a:p>
        <a:p>
          <a:pPr marL="571500" lvl="2" indent="-285750" algn="l" defTabSz="1244600" rtl="0">
            <a:lnSpc>
              <a:spcPct val="90000"/>
            </a:lnSpc>
            <a:spcBef>
              <a:spcPct val="0"/>
            </a:spcBef>
            <a:spcAft>
              <a:spcPct val="15000"/>
            </a:spcAft>
            <a:buChar char="•"/>
          </a:pPr>
          <a:r>
            <a:rPr lang="en-US" sz="2800" b="1" kern="1200" dirty="0"/>
            <a:t>Review your behavior change options</a:t>
          </a:r>
        </a:p>
        <a:p>
          <a:pPr marL="285750" lvl="1" indent="-285750" algn="l" defTabSz="1244600" rtl="0">
            <a:lnSpc>
              <a:spcPct val="90000"/>
            </a:lnSpc>
            <a:spcBef>
              <a:spcPct val="0"/>
            </a:spcBef>
            <a:spcAft>
              <a:spcPct val="15000"/>
            </a:spcAft>
            <a:buChar char="•"/>
          </a:pPr>
          <a:r>
            <a:rPr lang="en-US" sz="2800" b="1" kern="1200" dirty="0"/>
            <a:t>Call/Text your support person</a:t>
          </a:r>
        </a:p>
      </dsp:txBody>
      <dsp:txXfrm rot="-5400000">
        <a:off x="2446254" y="177155"/>
        <a:ext cx="7281400" cy="3274683"/>
      </dsp:txXfrm>
    </dsp:sp>
    <dsp:sp modelId="{BC2E1272-B58E-41F4-92C2-4377003BD415}">
      <dsp:nvSpPr>
        <dsp:cNvPr id="0" name=""/>
        <dsp:cNvSpPr/>
      </dsp:nvSpPr>
      <dsp:spPr>
        <a:xfrm>
          <a:off x="1193" y="1771"/>
          <a:ext cx="2445060" cy="3625451"/>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rtl="0">
            <a:lnSpc>
              <a:spcPct val="90000"/>
            </a:lnSpc>
            <a:spcBef>
              <a:spcPct val="0"/>
            </a:spcBef>
            <a:spcAft>
              <a:spcPct val="35000"/>
            </a:spcAft>
            <a:buNone/>
          </a:pPr>
          <a:r>
            <a:rPr lang="en-US" sz="4000" b="1" kern="1200" dirty="0">
              <a:solidFill>
                <a:schemeClr val="tx1"/>
              </a:solidFill>
            </a:rPr>
            <a:t>What to do:</a:t>
          </a:r>
        </a:p>
      </dsp:txBody>
      <dsp:txXfrm>
        <a:off x="120551" y="121129"/>
        <a:ext cx="2206344" cy="338673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1F3F4-4BAE-4684-89FC-D84E36B6B327}">
      <dsp:nvSpPr>
        <dsp:cNvPr id="0" name=""/>
        <dsp:cNvSpPr/>
      </dsp:nvSpPr>
      <dsp:spPr>
        <a:xfrm>
          <a:off x="0" y="18443"/>
          <a:ext cx="5096934" cy="143208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b="1" kern="1200" dirty="0">
              <a:solidFill>
                <a:schemeClr val="tx1"/>
              </a:solidFill>
            </a:rPr>
            <a:t>Decide on why quitting smoking is important</a:t>
          </a:r>
          <a:endParaRPr lang="en-US" sz="3600" kern="1200" dirty="0">
            <a:solidFill>
              <a:schemeClr val="tx1"/>
            </a:solidFill>
          </a:endParaRPr>
        </a:p>
      </dsp:txBody>
      <dsp:txXfrm>
        <a:off x="69908" y="88351"/>
        <a:ext cx="4957118" cy="1292264"/>
      </dsp:txXfrm>
    </dsp:sp>
    <dsp:sp modelId="{3FABE9A0-A84E-45A0-A94D-8618200C73D2}">
      <dsp:nvSpPr>
        <dsp:cNvPr id="0" name=""/>
        <dsp:cNvSpPr/>
      </dsp:nvSpPr>
      <dsp:spPr>
        <a:xfrm>
          <a:off x="0" y="1519994"/>
          <a:ext cx="5096934" cy="143208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b="1" kern="1200" dirty="0">
              <a:solidFill>
                <a:schemeClr val="tx1"/>
              </a:solidFill>
            </a:rPr>
            <a:t>Create a Habit Loop to deal with your cravings</a:t>
          </a:r>
          <a:endParaRPr lang="en-US" sz="3600" kern="1200" dirty="0">
            <a:solidFill>
              <a:schemeClr val="tx1"/>
            </a:solidFill>
          </a:endParaRPr>
        </a:p>
      </dsp:txBody>
      <dsp:txXfrm>
        <a:off x="69908" y="1589902"/>
        <a:ext cx="4957118" cy="1292264"/>
      </dsp:txXfrm>
    </dsp:sp>
    <dsp:sp modelId="{CDE1D522-9D54-43A2-911B-F16D056728C1}">
      <dsp:nvSpPr>
        <dsp:cNvPr id="0" name=""/>
        <dsp:cNvSpPr/>
      </dsp:nvSpPr>
      <dsp:spPr>
        <a:xfrm>
          <a:off x="0" y="3108406"/>
          <a:ext cx="5096934" cy="143208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b="1" kern="1200" dirty="0">
              <a:solidFill>
                <a:schemeClr val="tx1"/>
              </a:solidFill>
            </a:rPr>
            <a:t>Set a date when you will start  to quit</a:t>
          </a:r>
          <a:endParaRPr lang="en-US" sz="3600" kern="1200" dirty="0">
            <a:solidFill>
              <a:schemeClr val="tx1"/>
            </a:solidFill>
          </a:endParaRPr>
        </a:p>
      </dsp:txBody>
      <dsp:txXfrm>
        <a:off x="69908" y="3178314"/>
        <a:ext cx="4957118" cy="129226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5A189-59B2-4FB7-A79B-DB4C1013E60E}">
      <dsp:nvSpPr>
        <dsp:cNvPr id="0" name=""/>
        <dsp:cNvSpPr/>
      </dsp:nvSpPr>
      <dsp:spPr>
        <a:xfrm>
          <a:off x="0" y="1154"/>
          <a:ext cx="5161843" cy="77571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b="1" kern="1200" dirty="0">
              <a:solidFill>
                <a:schemeClr val="tx1"/>
              </a:solidFill>
            </a:rPr>
            <a:t>Smoking Cessation Apps</a:t>
          </a:r>
        </a:p>
      </dsp:txBody>
      <dsp:txXfrm>
        <a:off x="37867" y="39021"/>
        <a:ext cx="5086109" cy="699976"/>
      </dsp:txXfrm>
    </dsp:sp>
    <dsp:sp modelId="{D93399F3-0FF7-4880-8BD5-51F7B98ACBBD}">
      <dsp:nvSpPr>
        <dsp:cNvPr id="0" name=""/>
        <dsp:cNvSpPr/>
      </dsp:nvSpPr>
      <dsp:spPr>
        <a:xfrm>
          <a:off x="0" y="825824"/>
          <a:ext cx="5161843" cy="77571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b="1" kern="1200" dirty="0">
              <a:solidFill>
                <a:schemeClr val="tx1"/>
              </a:solidFill>
            </a:rPr>
            <a:t>Websites</a:t>
          </a:r>
        </a:p>
      </dsp:txBody>
      <dsp:txXfrm>
        <a:off x="37867" y="863691"/>
        <a:ext cx="5086109" cy="699976"/>
      </dsp:txXfrm>
    </dsp:sp>
    <dsp:sp modelId="{655CB0AE-16F2-4A1A-98B9-03628A90E439}">
      <dsp:nvSpPr>
        <dsp:cNvPr id="0" name=""/>
        <dsp:cNvSpPr/>
      </dsp:nvSpPr>
      <dsp:spPr>
        <a:xfrm>
          <a:off x="0" y="1513515"/>
          <a:ext cx="5161843" cy="77571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b="1" kern="1200" dirty="0">
              <a:solidFill>
                <a:schemeClr val="tx1"/>
              </a:solidFill>
            </a:rPr>
            <a:t>Smokers Helpline</a:t>
          </a:r>
        </a:p>
      </dsp:txBody>
      <dsp:txXfrm>
        <a:off x="37867" y="1551382"/>
        <a:ext cx="5086109" cy="699976"/>
      </dsp:txXfrm>
    </dsp:sp>
    <dsp:sp modelId="{F113D738-EB74-4C26-98C6-DB69DA0B9A91}">
      <dsp:nvSpPr>
        <dsp:cNvPr id="0" name=""/>
        <dsp:cNvSpPr/>
      </dsp:nvSpPr>
      <dsp:spPr>
        <a:xfrm>
          <a:off x="0" y="2475165"/>
          <a:ext cx="5161843" cy="77571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b="1" kern="1200" dirty="0">
              <a:solidFill>
                <a:schemeClr val="tx1"/>
              </a:solidFill>
            </a:rPr>
            <a:t>Commit to Quit</a:t>
          </a:r>
        </a:p>
      </dsp:txBody>
      <dsp:txXfrm>
        <a:off x="37867" y="2513032"/>
        <a:ext cx="5086109" cy="699976"/>
      </dsp:txXfrm>
    </dsp:sp>
    <dsp:sp modelId="{87223A0F-20CE-40A5-A498-EDDDE03C1CD5}">
      <dsp:nvSpPr>
        <dsp:cNvPr id="0" name=""/>
        <dsp:cNvSpPr/>
      </dsp:nvSpPr>
      <dsp:spPr>
        <a:xfrm>
          <a:off x="0" y="3299834"/>
          <a:ext cx="5161843" cy="77571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b="1" kern="1200" dirty="0">
              <a:solidFill>
                <a:schemeClr val="tx1"/>
              </a:solidFill>
            </a:rPr>
            <a:t>One to one follow up</a:t>
          </a:r>
        </a:p>
      </dsp:txBody>
      <dsp:txXfrm>
        <a:off x="37867" y="3337701"/>
        <a:ext cx="5086109" cy="6999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7B526-0E71-4E87-8569-FD13047EB6EA}">
      <dsp:nvSpPr>
        <dsp:cNvPr id="0" name=""/>
        <dsp:cNvSpPr/>
      </dsp:nvSpPr>
      <dsp:spPr>
        <a:xfrm>
          <a:off x="0" y="50138"/>
          <a:ext cx="5167623" cy="52767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Improves exercise performance </a:t>
          </a:r>
          <a:endParaRPr lang="en-CA" sz="2200" kern="1200" dirty="0"/>
        </a:p>
      </dsp:txBody>
      <dsp:txXfrm>
        <a:off x="25759" y="75897"/>
        <a:ext cx="5116105" cy="476152"/>
      </dsp:txXfrm>
    </dsp:sp>
    <dsp:sp modelId="{5EF2CB4A-48E6-48C1-9BDE-37933D0785E8}">
      <dsp:nvSpPr>
        <dsp:cNvPr id="0" name=""/>
        <dsp:cNvSpPr/>
      </dsp:nvSpPr>
      <dsp:spPr>
        <a:xfrm>
          <a:off x="0" y="577809"/>
          <a:ext cx="5167623"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07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12 hours</a:t>
          </a:r>
          <a:endParaRPr lang="en-CA" sz="1700" kern="1200"/>
        </a:p>
        <a:p>
          <a:pPr marL="171450" lvl="1" indent="-171450" algn="l" defTabSz="755650">
            <a:lnSpc>
              <a:spcPct val="90000"/>
            </a:lnSpc>
            <a:spcBef>
              <a:spcPct val="0"/>
            </a:spcBef>
            <a:spcAft>
              <a:spcPct val="20000"/>
            </a:spcAft>
            <a:buChar char="•"/>
          </a:pPr>
          <a:r>
            <a:rPr lang="en-US" sz="1700" kern="1200"/>
            <a:t>Less Carbon Monoxide</a:t>
          </a:r>
          <a:endParaRPr lang="en-CA" sz="1700" kern="1200"/>
        </a:p>
      </dsp:txBody>
      <dsp:txXfrm>
        <a:off x="0" y="577809"/>
        <a:ext cx="5167623" cy="592020"/>
      </dsp:txXfrm>
    </dsp:sp>
    <dsp:sp modelId="{D7F17221-E1B4-4B17-8849-1F8C0CE89D91}">
      <dsp:nvSpPr>
        <dsp:cNvPr id="0" name=""/>
        <dsp:cNvSpPr/>
      </dsp:nvSpPr>
      <dsp:spPr>
        <a:xfrm>
          <a:off x="0" y="1169829"/>
          <a:ext cx="5167623" cy="52767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Sense of smell improves in 2 days</a:t>
          </a:r>
          <a:endParaRPr lang="en-CA" sz="2200" kern="1200"/>
        </a:p>
      </dsp:txBody>
      <dsp:txXfrm>
        <a:off x="25759" y="1195588"/>
        <a:ext cx="5116105" cy="476152"/>
      </dsp:txXfrm>
    </dsp:sp>
    <dsp:sp modelId="{174C2817-73BD-4840-9641-C3C41B074F83}">
      <dsp:nvSpPr>
        <dsp:cNvPr id="0" name=""/>
        <dsp:cNvSpPr/>
      </dsp:nvSpPr>
      <dsp:spPr>
        <a:xfrm>
          <a:off x="0" y="1697499"/>
          <a:ext cx="5167623"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07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Food tastes better</a:t>
          </a:r>
          <a:endParaRPr lang="en-CA" sz="1700" kern="1200"/>
        </a:p>
      </dsp:txBody>
      <dsp:txXfrm>
        <a:off x="0" y="1697499"/>
        <a:ext cx="5167623" cy="364320"/>
      </dsp:txXfrm>
    </dsp:sp>
    <dsp:sp modelId="{4968548D-630B-491E-9EF1-72663832D018}">
      <dsp:nvSpPr>
        <dsp:cNvPr id="0" name=""/>
        <dsp:cNvSpPr/>
      </dsp:nvSpPr>
      <dsp:spPr>
        <a:xfrm>
          <a:off x="0" y="2061819"/>
          <a:ext cx="5167623" cy="52767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Hair</a:t>
          </a:r>
          <a:endParaRPr lang="en-CA" sz="2200" kern="1200"/>
        </a:p>
      </dsp:txBody>
      <dsp:txXfrm>
        <a:off x="25759" y="2087578"/>
        <a:ext cx="5116105" cy="476152"/>
      </dsp:txXfrm>
    </dsp:sp>
    <dsp:sp modelId="{45AFB039-38A4-4124-A673-F9C72ECA391A}">
      <dsp:nvSpPr>
        <dsp:cNvPr id="0" name=""/>
        <dsp:cNvSpPr/>
      </dsp:nvSpPr>
      <dsp:spPr>
        <a:xfrm>
          <a:off x="0" y="2589489"/>
          <a:ext cx="5167623"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07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More luminous </a:t>
          </a:r>
          <a:endParaRPr lang="en-CA" sz="1700" kern="1200"/>
        </a:p>
        <a:p>
          <a:pPr marL="171450" lvl="1" indent="-171450" algn="l" defTabSz="755650">
            <a:lnSpc>
              <a:spcPct val="90000"/>
            </a:lnSpc>
            <a:spcBef>
              <a:spcPct val="0"/>
            </a:spcBef>
            <a:spcAft>
              <a:spcPct val="20000"/>
            </a:spcAft>
            <a:buChar char="•"/>
          </a:pPr>
          <a:r>
            <a:rPr lang="en-US" sz="1700" kern="1200"/>
            <a:t>Less shedding </a:t>
          </a:r>
          <a:endParaRPr lang="en-CA" sz="1700" kern="1200"/>
        </a:p>
      </dsp:txBody>
      <dsp:txXfrm>
        <a:off x="0" y="2589489"/>
        <a:ext cx="5167623" cy="592020"/>
      </dsp:txXfrm>
    </dsp:sp>
    <dsp:sp modelId="{0B5DA365-7A95-4CC1-9B87-51F6153D7F45}">
      <dsp:nvSpPr>
        <dsp:cNvPr id="0" name=""/>
        <dsp:cNvSpPr/>
      </dsp:nvSpPr>
      <dsp:spPr>
        <a:xfrm>
          <a:off x="0" y="3181509"/>
          <a:ext cx="5167623" cy="52767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Fingers </a:t>
          </a:r>
          <a:endParaRPr lang="en-CA" sz="2200" kern="1200"/>
        </a:p>
      </dsp:txBody>
      <dsp:txXfrm>
        <a:off x="25759" y="3207268"/>
        <a:ext cx="5116105" cy="476152"/>
      </dsp:txXfrm>
    </dsp:sp>
    <dsp:sp modelId="{CF1CE0BB-1EA7-4E6E-A455-8DA2BAD9B603}">
      <dsp:nvSpPr>
        <dsp:cNvPr id="0" name=""/>
        <dsp:cNvSpPr/>
      </dsp:nvSpPr>
      <dsp:spPr>
        <a:xfrm>
          <a:off x="0" y="3709179"/>
          <a:ext cx="5167623"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07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Finger nails are whiter</a:t>
          </a:r>
          <a:endParaRPr lang="en-CA" sz="1700" kern="1200"/>
        </a:p>
        <a:p>
          <a:pPr marL="171450" lvl="1" indent="-171450" algn="l" defTabSz="755650">
            <a:lnSpc>
              <a:spcPct val="90000"/>
            </a:lnSpc>
            <a:spcBef>
              <a:spcPct val="0"/>
            </a:spcBef>
            <a:spcAft>
              <a:spcPct val="20000"/>
            </a:spcAft>
            <a:buChar char="•"/>
          </a:pPr>
          <a:r>
            <a:rPr lang="en-US" sz="1700" kern="1200"/>
            <a:t>Fingers are less cold (due to better circulation)</a:t>
          </a:r>
          <a:endParaRPr lang="en-CA" sz="1700" kern="1200"/>
        </a:p>
      </dsp:txBody>
      <dsp:txXfrm>
        <a:off x="0" y="3709179"/>
        <a:ext cx="5167623" cy="5920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6FEB7-3844-4AFE-B42B-2179FC9393D8}">
      <dsp:nvSpPr>
        <dsp:cNvPr id="0" name=""/>
        <dsp:cNvSpPr/>
      </dsp:nvSpPr>
      <dsp:spPr>
        <a:xfrm>
          <a:off x="0" y="58480"/>
          <a:ext cx="6411523" cy="55165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Cost of a pack X number of packs per day= X</a:t>
          </a:r>
          <a:endParaRPr lang="en-CA" sz="2300" kern="1200"/>
        </a:p>
      </dsp:txBody>
      <dsp:txXfrm>
        <a:off x="26930" y="85410"/>
        <a:ext cx="6357663" cy="497795"/>
      </dsp:txXfrm>
    </dsp:sp>
    <dsp:sp modelId="{0CA773EE-8E04-47D7-BB55-0EA1089A31CB}">
      <dsp:nvSpPr>
        <dsp:cNvPr id="0" name=""/>
        <dsp:cNvSpPr/>
      </dsp:nvSpPr>
      <dsp:spPr>
        <a:xfrm>
          <a:off x="0" y="676375"/>
          <a:ext cx="6411523" cy="55165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X x 365= Y</a:t>
          </a:r>
          <a:endParaRPr lang="en-CA" sz="2300" kern="1200"/>
        </a:p>
      </dsp:txBody>
      <dsp:txXfrm>
        <a:off x="26930" y="703305"/>
        <a:ext cx="6357663" cy="497795"/>
      </dsp:txXfrm>
    </dsp:sp>
    <dsp:sp modelId="{30D4BE31-81D3-404B-8B6D-21B41F8F6270}">
      <dsp:nvSpPr>
        <dsp:cNvPr id="0" name=""/>
        <dsp:cNvSpPr/>
      </dsp:nvSpPr>
      <dsp:spPr>
        <a:xfrm>
          <a:off x="0" y="1294270"/>
          <a:ext cx="6411523" cy="55165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Y x years smoked=</a:t>
          </a:r>
          <a:endParaRPr lang="en-CA" sz="2300" kern="1200"/>
        </a:p>
      </dsp:txBody>
      <dsp:txXfrm>
        <a:off x="26930" y="1321200"/>
        <a:ext cx="6357663" cy="497795"/>
      </dsp:txXfrm>
    </dsp:sp>
    <dsp:sp modelId="{8077E075-E7DC-4630-AA5B-70237830BFFC}">
      <dsp:nvSpPr>
        <dsp:cNvPr id="0" name=""/>
        <dsp:cNvSpPr/>
      </dsp:nvSpPr>
      <dsp:spPr>
        <a:xfrm>
          <a:off x="0" y="1912165"/>
          <a:ext cx="6411523" cy="55165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Example</a:t>
          </a:r>
          <a:endParaRPr lang="en-CA" sz="2300" kern="1200"/>
        </a:p>
      </dsp:txBody>
      <dsp:txXfrm>
        <a:off x="26930" y="1939095"/>
        <a:ext cx="6357663" cy="497795"/>
      </dsp:txXfrm>
    </dsp:sp>
    <dsp:sp modelId="{F2923FC3-1C96-4790-872C-295734DE24B1}">
      <dsp:nvSpPr>
        <dsp:cNvPr id="0" name=""/>
        <dsp:cNvSpPr/>
      </dsp:nvSpPr>
      <dsp:spPr>
        <a:xfrm>
          <a:off x="0" y="2463820"/>
          <a:ext cx="6411523"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56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Cost 17.55 (526.50/month based on 30 days)</a:t>
          </a:r>
          <a:endParaRPr lang="en-CA" sz="1800" kern="1200"/>
        </a:p>
        <a:p>
          <a:pPr marL="171450" lvl="1" indent="-171450" algn="l" defTabSz="800100">
            <a:lnSpc>
              <a:spcPct val="90000"/>
            </a:lnSpc>
            <a:spcBef>
              <a:spcPct val="0"/>
            </a:spcBef>
            <a:spcAft>
              <a:spcPct val="20000"/>
            </a:spcAft>
            <a:buChar char="•"/>
          </a:pPr>
          <a:r>
            <a:rPr lang="en-US" sz="1800" kern="1200"/>
            <a:t>17.55 x 365=  $6405.75</a:t>
          </a:r>
          <a:endParaRPr lang="en-CA" sz="1800" kern="1200"/>
        </a:p>
        <a:p>
          <a:pPr marL="171450" lvl="1" indent="-171450" algn="l" defTabSz="800100">
            <a:lnSpc>
              <a:spcPct val="90000"/>
            </a:lnSpc>
            <a:spcBef>
              <a:spcPct val="0"/>
            </a:spcBef>
            <a:spcAft>
              <a:spcPct val="20000"/>
            </a:spcAft>
            <a:buChar char="•"/>
          </a:pPr>
          <a:r>
            <a:rPr lang="en-US" sz="1800" kern="1200"/>
            <a:t>$6405,17 x 10 years = 64,057.50</a:t>
          </a:r>
          <a:endParaRPr lang="en-CA" sz="1800" kern="1200"/>
        </a:p>
      </dsp:txBody>
      <dsp:txXfrm>
        <a:off x="0" y="2463820"/>
        <a:ext cx="6411523" cy="9283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0A863-3A5A-4BE7-8032-92CFF50CE644}">
      <dsp:nvSpPr>
        <dsp:cNvPr id="0" name=""/>
        <dsp:cNvSpPr/>
      </dsp:nvSpPr>
      <dsp:spPr>
        <a:xfrm>
          <a:off x="0" y="35189"/>
          <a:ext cx="4953000" cy="45571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Smokers Enjoy Smoking</a:t>
          </a:r>
          <a:endParaRPr lang="en-CA" sz="1900" kern="1200"/>
        </a:p>
      </dsp:txBody>
      <dsp:txXfrm>
        <a:off x="22246" y="57435"/>
        <a:ext cx="4908508" cy="411223"/>
      </dsp:txXfrm>
    </dsp:sp>
    <dsp:sp modelId="{129F2EF6-C7B8-4F99-9AED-B1AB88631DDC}">
      <dsp:nvSpPr>
        <dsp:cNvPr id="0" name=""/>
        <dsp:cNvSpPr/>
      </dsp:nvSpPr>
      <dsp:spPr>
        <a:xfrm>
          <a:off x="0" y="545624"/>
          <a:ext cx="4953000" cy="45571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Smokers Choose to smoke</a:t>
          </a:r>
          <a:endParaRPr lang="en-CA" sz="1900" kern="1200"/>
        </a:p>
      </dsp:txBody>
      <dsp:txXfrm>
        <a:off x="22246" y="567870"/>
        <a:ext cx="4908508" cy="411223"/>
      </dsp:txXfrm>
    </dsp:sp>
    <dsp:sp modelId="{EE3EEDB4-B3D4-485D-BBBD-8A64F92F9EE8}">
      <dsp:nvSpPr>
        <dsp:cNvPr id="0" name=""/>
        <dsp:cNvSpPr/>
      </dsp:nvSpPr>
      <dsp:spPr>
        <a:xfrm>
          <a:off x="0" y="1056059"/>
          <a:ext cx="4953000" cy="45571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Smoking relieves Boredom</a:t>
          </a:r>
          <a:endParaRPr lang="en-CA" sz="1900" kern="1200"/>
        </a:p>
      </dsp:txBody>
      <dsp:txXfrm>
        <a:off x="22246" y="1078305"/>
        <a:ext cx="4908508" cy="411223"/>
      </dsp:txXfrm>
    </dsp:sp>
    <dsp:sp modelId="{A73EDF6F-B309-4E70-90F8-6D94F8D98B06}">
      <dsp:nvSpPr>
        <dsp:cNvPr id="0" name=""/>
        <dsp:cNvSpPr/>
      </dsp:nvSpPr>
      <dsp:spPr>
        <a:xfrm>
          <a:off x="0" y="1566495"/>
          <a:ext cx="4953000" cy="45571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Smoking relieves stress</a:t>
          </a:r>
          <a:endParaRPr lang="en-CA" sz="1900" kern="1200"/>
        </a:p>
      </dsp:txBody>
      <dsp:txXfrm>
        <a:off x="22246" y="1588741"/>
        <a:ext cx="4908508" cy="4112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DEDC9-E6F2-4477-A250-7804FBDDCEA8}">
      <dsp:nvSpPr>
        <dsp:cNvPr id="0" name=""/>
        <dsp:cNvSpPr/>
      </dsp:nvSpPr>
      <dsp:spPr>
        <a:xfrm>
          <a:off x="0" y="2340"/>
          <a:ext cx="4953000" cy="575639"/>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Smoking Helps with concentration</a:t>
          </a:r>
          <a:endParaRPr lang="en-CA" sz="2400" kern="1200"/>
        </a:p>
      </dsp:txBody>
      <dsp:txXfrm>
        <a:off x="28100" y="30440"/>
        <a:ext cx="4896800" cy="519439"/>
      </dsp:txXfrm>
    </dsp:sp>
    <dsp:sp modelId="{9DA2063C-146C-483F-84C1-6227EFC09155}">
      <dsp:nvSpPr>
        <dsp:cNvPr id="0" name=""/>
        <dsp:cNvSpPr/>
      </dsp:nvSpPr>
      <dsp:spPr>
        <a:xfrm>
          <a:off x="0" y="647100"/>
          <a:ext cx="4953000" cy="575639"/>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Smoking is relaxing</a:t>
          </a:r>
          <a:endParaRPr lang="en-CA" sz="2400" kern="1200" dirty="0"/>
        </a:p>
      </dsp:txBody>
      <dsp:txXfrm>
        <a:off x="28100" y="675200"/>
        <a:ext cx="4896800" cy="519439"/>
      </dsp:txXfrm>
    </dsp:sp>
    <dsp:sp modelId="{DEA2262A-4AAC-412F-8D25-53021111E1EA}">
      <dsp:nvSpPr>
        <dsp:cNvPr id="0" name=""/>
        <dsp:cNvSpPr/>
      </dsp:nvSpPr>
      <dsp:spPr>
        <a:xfrm>
          <a:off x="0" y="1291860"/>
          <a:ext cx="4953000" cy="575639"/>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Smoking is a habit</a:t>
          </a:r>
          <a:endParaRPr lang="en-CA" sz="2400" kern="1200"/>
        </a:p>
      </dsp:txBody>
      <dsp:txXfrm>
        <a:off x="28100" y="1319960"/>
        <a:ext cx="4896800" cy="519439"/>
      </dsp:txXfrm>
    </dsp:sp>
    <dsp:sp modelId="{CEF4FFA6-D4F7-4FCF-BEB3-87E1E1BCF94F}">
      <dsp:nvSpPr>
        <dsp:cNvPr id="0" name=""/>
        <dsp:cNvSpPr/>
      </dsp:nvSpPr>
      <dsp:spPr>
        <a:xfrm>
          <a:off x="0" y="1936619"/>
          <a:ext cx="4953000" cy="575639"/>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It takes will power to quit</a:t>
          </a:r>
          <a:endParaRPr lang="en-CA" sz="2400" kern="1200"/>
        </a:p>
      </dsp:txBody>
      <dsp:txXfrm>
        <a:off x="28100" y="1964719"/>
        <a:ext cx="4896800" cy="5194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F998D-D3E1-4E25-BD25-5C36B7C7487A}">
      <dsp:nvSpPr>
        <dsp:cNvPr id="0" name=""/>
        <dsp:cNvSpPr/>
      </dsp:nvSpPr>
      <dsp:spPr>
        <a:xfrm>
          <a:off x="0" y="240212"/>
          <a:ext cx="6141720" cy="1708204"/>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kern="1200" dirty="0"/>
            <a:t>Nicotine gets absorbed in the </a:t>
          </a:r>
          <a:r>
            <a:rPr lang="en-US" sz="2800" b="1" kern="1200" dirty="0">
              <a:solidFill>
                <a:schemeClr val="tx1"/>
              </a:solidFill>
            </a:rPr>
            <a:t>Mouth and goes to the brain stimulates neurons to release </a:t>
          </a:r>
          <a:r>
            <a:rPr lang="en-US" sz="2800" b="1" kern="1200" dirty="0"/>
            <a:t>dopamine. </a:t>
          </a:r>
        </a:p>
      </dsp:txBody>
      <dsp:txXfrm>
        <a:off x="83388" y="323600"/>
        <a:ext cx="5974944" cy="1541428"/>
      </dsp:txXfrm>
    </dsp:sp>
    <dsp:sp modelId="{B42F8CD7-CAF5-40E7-B4D0-9DA2743DC4B5}">
      <dsp:nvSpPr>
        <dsp:cNvPr id="0" name=""/>
        <dsp:cNvSpPr/>
      </dsp:nvSpPr>
      <dsp:spPr>
        <a:xfrm>
          <a:off x="0" y="1962789"/>
          <a:ext cx="6141720" cy="1261133"/>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b="1" kern="1200" dirty="0">
              <a:solidFill>
                <a:schemeClr val="bg1"/>
              </a:solidFill>
            </a:rPr>
            <a:t>Dopamine makes people feel good.  </a:t>
          </a:r>
        </a:p>
      </dsp:txBody>
      <dsp:txXfrm>
        <a:off x="61563" y="2024352"/>
        <a:ext cx="6018594" cy="1138007"/>
      </dsp:txXfrm>
    </dsp:sp>
    <dsp:sp modelId="{A62E7ADB-0338-4A26-8C0B-B3A7D898B154}">
      <dsp:nvSpPr>
        <dsp:cNvPr id="0" name=""/>
        <dsp:cNvSpPr/>
      </dsp:nvSpPr>
      <dsp:spPr>
        <a:xfrm>
          <a:off x="0" y="3238294"/>
          <a:ext cx="6141720" cy="1261133"/>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b="1" kern="1200" dirty="0">
              <a:solidFill>
                <a:schemeClr val="bg1"/>
              </a:solidFill>
            </a:rPr>
            <a:t>But you don't need nicotine to get a Dopamine release.  </a:t>
          </a:r>
        </a:p>
      </dsp:txBody>
      <dsp:txXfrm>
        <a:off x="61563" y="3299857"/>
        <a:ext cx="6018594" cy="11380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D788A-32CF-477F-AA4B-968F830CF12D}">
      <dsp:nvSpPr>
        <dsp:cNvPr id="0" name=""/>
        <dsp:cNvSpPr/>
      </dsp:nvSpPr>
      <dsp:spPr>
        <a:xfrm>
          <a:off x="0" y="252381"/>
          <a:ext cx="9877777" cy="575639"/>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Smokers don’t choose to smoke, they smoke to satisfy a nicotine addiction</a:t>
          </a:r>
          <a:endParaRPr lang="en-CA" sz="2400" kern="1200"/>
        </a:p>
      </dsp:txBody>
      <dsp:txXfrm>
        <a:off x="28100" y="280481"/>
        <a:ext cx="9821577" cy="519439"/>
      </dsp:txXfrm>
    </dsp:sp>
    <dsp:sp modelId="{03341728-3722-4537-8E9A-DDACAF0D2A08}">
      <dsp:nvSpPr>
        <dsp:cNvPr id="0" name=""/>
        <dsp:cNvSpPr/>
      </dsp:nvSpPr>
      <dsp:spPr>
        <a:xfrm>
          <a:off x="0" y="897141"/>
          <a:ext cx="9877777" cy="575639"/>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It is not just a habit but also an addiction</a:t>
          </a:r>
          <a:endParaRPr lang="en-CA" sz="2400" kern="1200"/>
        </a:p>
      </dsp:txBody>
      <dsp:txXfrm>
        <a:off x="28100" y="925241"/>
        <a:ext cx="9821577" cy="519439"/>
      </dsp:txXfrm>
    </dsp:sp>
    <dsp:sp modelId="{BD5FBF58-7D16-49C5-A316-1E8E494A23C9}">
      <dsp:nvSpPr>
        <dsp:cNvPr id="0" name=""/>
        <dsp:cNvSpPr/>
      </dsp:nvSpPr>
      <dsp:spPr>
        <a:xfrm>
          <a:off x="0" y="1472781"/>
          <a:ext cx="9877777"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61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When someone stops smoking there are a lot of physical sensations</a:t>
          </a:r>
          <a:endParaRPr lang="en-CA" sz="1900" kern="1200"/>
        </a:p>
      </dsp:txBody>
      <dsp:txXfrm>
        <a:off x="0" y="1472781"/>
        <a:ext cx="9877777" cy="397440"/>
      </dsp:txXfrm>
    </dsp:sp>
    <dsp:sp modelId="{8192BC98-BF07-4F28-84CF-607902647725}">
      <dsp:nvSpPr>
        <dsp:cNvPr id="0" name=""/>
        <dsp:cNvSpPr/>
      </dsp:nvSpPr>
      <dsp:spPr>
        <a:xfrm>
          <a:off x="0" y="1870221"/>
          <a:ext cx="9877777" cy="575639"/>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Willpower method which makes them feel like are giving up something</a:t>
          </a:r>
          <a:endParaRPr lang="en-CA" sz="2400" kern="1200"/>
        </a:p>
      </dsp:txBody>
      <dsp:txXfrm>
        <a:off x="28100" y="1898321"/>
        <a:ext cx="9821577" cy="519439"/>
      </dsp:txXfrm>
    </dsp:sp>
    <dsp:sp modelId="{B1242CEB-71B6-460F-8AD3-8D6CEBD1F354}">
      <dsp:nvSpPr>
        <dsp:cNvPr id="0" name=""/>
        <dsp:cNvSpPr/>
      </dsp:nvSpPr>
      <dsp:spPr>
        <a:xfrm>
          <a:off x="0" y="2445861"/>
          <a:ext cx="9877777"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61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Has not proven to be successful because you did not change your mind</a:t>
          </a:r>
          <a:endParaRPr lang="en-CA" sz="1900" kern="1200"/>
        </a:p>
      </dsp:txBody>
      <dsp:txXfrm>
        <a:off x="0" y="2445861"/>
        <a:ext cx="9877777" cy="397440"/>
      </dsp:txXfrm>
    </dsp:sp>
    <dsp:sp modelId="{49F70673-469B-49C3-AD56-9914DAEA7513}">
      <dsp:nvSpPr>
        <dsp:cNvPr id="0" name=""/>
        <dsp:cNvSpPr/>
      </dsp:nvSpPr>
      <dsp:spPr>
        <a:xfrm>
          <a:off x="0" y="2843301"/>
          <a:ext cx="9877777" cy="575639"/>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Bored could be  due to lack of energy</a:t>
          </a:r>
          <a:endParaRPr lang="en-CA" sz="2400" kern="1200"/>
        </a:p>
      </dsp:txBody>
      <dsp:txXfrm>
        <a:off x="28100" y="2871401"/>
        <a:ext cx="9821577" cy="519439"/>
      </dsp:txXfrm>
    </dsp:sp>
    <dsp:sp modelId="{52A4B7A8-700E-485E-B64C-BD97614518FD}">
      <dsp:nvSpPr>
        <dsp:cNvPr id="0" name=""/>
        <dsp:cNvSpPr/>
      </dsp:nvSpPr>
      <dsp:spPr>
        <a:xfrm>
          <a:off x="0" y="3418941"/>
          <a:ext cx="9877777"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61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Increased carbon monoxide levels reduces the ability of the blood to carry oxygen</a:t>
          </a:r>
          <a:endParaRPr lang="en-CA" sz="1900" kern="1200"/>
        </a:p>
      </dsp:txBody>
      <dsp:txXfrm>
        <a:off x="0" y="3418941"/>
        <a:ext cx="9877777" cy="3974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3FD84-47CD-45B0-8B3C-70A658EA8CAD}">
      <dsp:nvSpPr>
        <dsp:cNvPr id="0" name=""/>
        <dsp:cNvSpPr/>
      </dsp:nvSpPr>
      <dsp:spPr>
        <a:xfrm>
          <a:off x="0" y="19933"/>
          <a:ext cx="9877777" cy="834228"/>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Doesn’t relieve stress </a:t>
          </a:r>
          <a:endParaRPr lang="en-CA" sz="2100" kern="1200"/>
        </a:p>
      </dsp:txBody>
      <dsp:txXfrm>
        <a:off x="40724" y="60657"/>
        <a:ext cx="9796329" cy="752780"/>
      </dsp:txXfrm>
    </dsp:sp>
    <dsp:sp modelId="{A284EA6E-3259-4765-BE00-67D910E9CC68}">
      <dsp:nvSpPr>
        <dsp:cNvPr id="0" name=""/>
        <dsp:cNvSpPr/>
      </dsp:nvSpPr>
      <dsp:spPr>
        <a:xfrm>
          <a:off x="0" y="854161"/>
          <a:ext cx="9877777"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61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Heart rate and Blood pressure go up when a cigarette is consumed</a:t>
          </a:r>
          <a:endParaRPr lang="en-CA" sz="1600" kern="1200"/>
        </a:p>
      </dsp:txBody>
      <dsp:txXfrm>
        <a:off x="0" y="854161"/>
        <a:ext cx="9877777" cy="347760"/>
      </dsp:txXfrm>
    </dsp:sp>
    <dsp:sp modelId="{85CE4A89-BBF4-4864-8733-6F3282FC867C}">
      <dsp:nvSpPr>
        <dsp:cNvPr id="0" name=""/>
        <dsp:cNvSpPr/>
      </dsp:nvSpPr>
      <dsp:spPr>
        <a:xfrm>
          <a:off x="0" y="1201921"/>
          <a:ext cx="9877777" cy="834228"/>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Concentration is only improved because the distracting  thoughts of having a cigarette are gone when you having a cigarette</a:t>
          </a:r>
          <a:endParaRPr lang="en-CA" sz="2100" kern="1200"/>
        </a:p>
      </dsp:txBody>
      <dsp:txXfrm>
        <a:off x="40724" y="1242645"/>
        <a:ext cx="9796329" cy="752780"/>
      </dsp:txXfrm>
    </dsp:sp>
    <dsp:sp modelId="{2D096734-0469-4867-AABB-BCECD6FEF694}">
      <dsp:nvSpPr>
        <dsp:cNvPr id="0" name=""/>
        <dsp:cNvSpPr/>
      </dsp:nvSpPr>
      <dsp:spPr>
        <a:xfrm>
          <a:off x="0" y="2096629"/>
          <a:ext cx="9877777" cy="834228"/>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Does not cause relaxation</a:t>
          </a:r>
          <a:endParaRPr lang="en-CA" sz="2100" kern="1200"/>
        </a:p>
      </dsp:txBody>
      <dsp:txXfrm>
        <a:off x="40724" y="2137353"/>
        <a:ext cx="9796329" cy="752780"/>
      </dsp:txXfrm>
    </dsp:sp>
    <dsp:sp modelId="{A96FFBA7-2007-4757-B82B-F6A2E046E0F7}">
      <dsp:nvSpPr>
        <dsp:cNvPr id="0" name=""/>
        <dsp:cNvSpPr/>
      </dsp:nvSpPr>
      <dsp:spPr>
        <a:xfrm>
          <a:off x="0" y="2930857"/>
          <a:ext cx="9877777"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61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Nicotine is a stimulant and smokers connect the feeling of pleasure from the release of dopamine as  relation</a:t>
          </a:r>
          <a:endParaRPr lang="en-CA" sz="1600" kern="1200"/>
        </a:p>
      </dsp:txBody>
      <dsp:txXfrm>
        <a:off x="0" y="2930857"/>
        <a:ext cx="9877777" cy="4999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07A09DFF-1D71-4899-AE3F-5B6725D06C06}" type="datetimeFigureOut">
              <a:rPr lang="en-US" smtClean="0"/>
              <a:t>11/27/2020</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1B1913E2-EA9B-4113-B249-A27F22BF8ED1}" type="slidenum">
              <a:rPr lang="en-US" smtClean="0"/>
              <a:t>‹#›</a:t>
            </a:fld>
            <a:endParaRPr lang="en-US"/>
          </a:p>
        </p:txBody>
      </p:sp>
    </p:spTree>
    <p:extLst>
      <p:ext uri="{BB962C8B-B14F-4D97-AF65-F5344CB8AC3E}">
        <p14:creationId xmlns:p14="http://schemas.microsoft.com/office/powerpoint/2010/main" val="3461217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EC6783F9-667E-D64B-B948-7EE4D14F51C7}" type="datetimeFigureOut">
              <a:rPr lang="en-US" smtClean="0"/>
              <a:t>11/27/2020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8C08B57D-C439-1E45-9B96-DDA23A7E5A90}" type="slidenum">
              <a:rPr lang="en-US" smtClean="0"/>
              <a:t>‹#›</a:t>
            </a:fld>
            <a:endParaRPr lang="en-US"/>
          </a:p>
        </p:txBody>
      </p:sp>
    </p:spTree>
    <p:extLst>
      <p:ext uri="{BB962C8B-B14F-4D97-AF65-F5344CB8AC3E}">
        <p14:creationId xmlns:p14="http://schemas.microsoft.com/office/powerpoint/2010/main" val="2108598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erriam-webster.com/dictionary/compulsive"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designtaxi.com/news/388604/infographic-addiction-vs-habit-recognizing-the-dangers/" TargetMode="External"/><Relationship Id="rId4" Type="http://schemas.openxmlformats.org/officeDocument/2006/relationships/hyperlink" Target="https://www.merriam-webster.com/dictionary/toleranc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bbc.co.uk/worldservice/sci_tech/features/health/tobaccotrial/inacigarette599.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t>
            </a:r>
            <a:r>
              <a:rPr lang="en-US"/>
              <a:t>to Packing It In.  </a:t>
            </a:r>
            <a:r>
              <a:rPr lang="en-US" dirty="0"/>
              <a:t>My name is Olsen and I will be your speaker for today.  My background is I am a Respiratory Therapist working as a Chronic Disease, Management Clinician with My Health Team.   My role is to work with patients whose providers have signed on to My Health team to improve  their lives by addressing their respiratory issues.  Smoking is one such issue and one of the most difficult to deal with.   According to the WHO, smoking is the number one cause of preventable death in the world and one of the top 5 causes of premature death.  Most people who quit use just stop or go cold turkey, this is the least successful way of quitting.  Others use medications which help initially but doesn’t always last.  The research shows that combing medications and counselling to be the best way to quit.    </a:t>
            </a:r>
          </a:p>
        </p:txBody>
      </p:sp>
      <p:sp>
        <p:nvSpPr>
          <p:cNvPr id="4" name="Slide Number Placeholder 3"/>
          <p:cNvSpPr>
            <a:spLocks noGrp="1"/>
          </p:cNvSpPr>
          <p:nvPr>
            <p:ph type="sldNum" sz="quarter" idx="10"/>
          </p:nvPr>
        </p:nvSpPr>
        <p:spPr/>
        <p:txBody>
          <a:bodyPr/>
          <a:lstStyle/>
          <a:p>
            <a:fld id="{8C08B57D-C439-1E45-9B96-DDA23A7E5A90}" type="slidenum">
              <a:rPr lang="en-US" smtClean="0"/>
              <a:t>1</a:t>
            </a:fld>
            <a:endParaRPr lang="en-US"/>
          </a:p>
        </p:txBody>
      </p:sp>
    </p:spTree>
    <p:extLst>
      <p:ext uri="{BB962C8B-B14F-4D97-AF65-F5344CB8AC3E}">
        <p14:creationId xmlns:p14="http://schemas.microsoft.com/office/powerpoint/2010/main" val="832268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to quitting is to start with why.  This means deciding on a what you want to accomplish, which is usually due to some negative experience you are having or will have in your life.  Then ask yourself about the impact on your life when the goal is achieved.  It may be necessary to ask yourself about the impact 3 times.  The purpose of doing this is to get at the deeper why, some thing you value.  Values are important as you tend to prioritize them.</a:t>
            </a:r>
          </a:p>
        </p:txBody>
      </p:sp>
      <p:sp>
        <p:nvSpPr>
          <p:cNvPr id="4" name="Slide Number Placeholder 3"/>
          <p:cNvSpPr>
            <a:spLocks noGrp="1"/>
          </p:cNvSpPr>
          <p:nvPr>
            <p:ph type="sldNum" sz="quarter" idx="10"/>
          </p:nvPr>
        </p:nvSpPr>
        <p:spPr/>
        <p:txBody>
          <a:bodyPr/>
          <a:lstStyle/>
          <a:p>
            <a:fld id="{8C08B57D-C439-1E45-9B96-DDA23A7E5A90}" type="slidenum">
              <a:rPr lang="en-US" smtClean="0"/>
              <a:t>10</a:t>
            </a:fld>
            <a:endParaRPr lang="en-US"/>
          </a:p>
        </p:txBody>
      </p:sp>
    </p:spTree>
    <p:extLst>
      <p:ext uri="{BB962C8B-B14F-4D97-AF65-F5344CB8AC3E}">
        <p14:creationId xmlns:p14="http://schemas.microsoft.com/office/powerpoint/2010/main" val="4194627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our why, it is important to get rid of some myths we have about smoking.  Many of you have most likely heard some of these myths from smokers and non smokers. (Read Myths)</a:t>
            </a:r>
            <a:endParaRPr lang="en-CA" dirty="0"/>
          </a:p>
        </p:txBody>
      </p:sp>
      <p:sp>
        <p:nvSpPr>
          <p:cNvPr id="4" name="Slide Number Placeholder 3"/>
          <p:cNvSpPr>
            <a:spLocks noGrp="1"/>
          </p:cNvSpPr>
          <p:nvPr>
            <p:ph type="sldNum" sz="quarter" idx="5"/>
          </p:nvPr>
        </p:nvSpPr>
        <p:spPr/>
        <p:txBody>
          <a:bodyPr/>
          <a:lstStyle/>
          <a:p>
            <a:fld id="{8C08B57D-C439-1E45-9B96-DDA23A7E5A90}" type="slidenum">
              <a:rPr lang="en-US" smtClean="0"/>
              <a:t>11</a:t>
            </a:fld>
            <a:endParaRPr lang="en-US"/>
          </a:p>
        </p:txBody>
      </p:sp>
    </p:spTree>
    <p:extLst>
      <p:ext uri="{BB962C8B-B14F-4D97-AF65-F5344CB8AC3E}">
        <p14:creationId xmlns:p14="http://schemas.microsoft.com/office/powerpoint/2010/main" val="1834542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understand what is happening when someone has a cigarette.  When the cigarette is inhaled the nicotine is absorbed in the mouth and goes to the brain causing euphoria, pleasant feeling.  Some people </a:t>
            </a:r>
            <a:r>
              <a:rPr lang="en-US" dirty="0" err="1"/>
              <a:t>voiew</a:t>
            </a:r>
            <a:r>
              <a:rPr lang="en-US" dirty="0"/>
              <a:t> this feeling as relaxing but  studies on blood pressure and heart rate show they both rise when taken after a cigarette.  So having a cigarette is not relaxing.  There is a good feeling but it is not relaxing.</a:t>
            </a:r>
          </a:p>
        </p:txBody>
      </p:sp>
      <p:sp>
        <p:nvSpPr>
          <p:cNvPr id="4" name="Slide Number Placeholder 3"/>
          <p:cNvSpPr>
            <a:spLocks noGrp="1"/>
          </p:cNvSpPr>
          <p:nvPr>
            <p:ph type="sldNum" sz="quarter" idx="10"/>
          </p:nvPr>
        </p:nvSpPr>
        <p:spPr/>
        <p:txBody>
          <a:bodyPr/>
          <a:lstStyle/>
          <a:p>
            <a:fld id="{8C08B57D-C439-1E45-9B96-DDA23A7E5A90}" type="slidenum">
              <a:rPr lang="en-US" smtClean="0"/>
              <a:t>12</a:t>
            </a:fld>
            <a:endParaRPr lang="en-US"/>
          </a:p>
        </p:txBody>
      </p:sp>
    </p:spTree>
    <p:extLst>
      <p:ext uri="{BB962C8B-B14F-4D97-AF65-F5344CB8AC3E}">
        <p14:creationId xmlns:p14="http://schemas.microsoft.com/office/powerpoint/2010/main" val="1167132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good news is there are natural ways of raising your dopamine.  The rise is not as high as a cigarette, but it will raise them when they are low.</a:t>
            </a:r>
          </a:p>
          <a:p>
            <a:endParaRPr lang="en-US" dirty="0"/>
          </a:p>
          <a:p>
            <a:r>
              <a:rPr lang="en-US" dirty="0"/>
              <a:t>Diet</a:t>
            </a:r>
          </a:p>
          <a:p>
            <a:r>
              <a:rPr lang="en-US" dirty="0"/>
              <a:t> Will give you the building blocks for dopamine (phenylalanine and tyrosine)</a:t>
            </a:r>
          </a:p>
          <a:p>
            <a:endParaRPr lang="en-US" dirty="0"/>
          </a:p>
          <a:p>
            <a:r>
              <a:rPr lang="en-US" dirty="0"/>
              <a:t>Playing and watching Sports</a:t>
            </a:r>
          </a:p>
          <a:p>
            <a:endParaRPr lang="en-US" dirty="0"/>
          </a:p>
          <a:p>
            <a:r>
              <a:rPr lang="en-US" dirty="0"/>
              <a:t>Listening or playing music</a:t>
            </a:r>
          </a:p>
          <a:p>
            <a:endParaRPr lang="en-US" dirty="0"/>
          </a:p>
          <a:p>
            <a:r>
              <a:rPr lang="en-US" dirty="0"/>
              <a:t>Making Crafts</a:t>
            </a:r>
          </a:p>
          <a:p>
            <a:endParaRPr lang="en-US" dirty="0"/>
          </a:p>
          <a:p>
            <a:r>
              <a:rPr lang="en-US" dirty="0"/>
              <a:t>Doing Hobbies</a:t>
            </a:r>
          </a:p>
          <a:p>
            <a:endParaRPr lang="en-US" dirty="0"/>
          </a:p>
          <a:p>
            <a:r>
              <a:rPr lang="en-US" dirty="0"/>
              <a:t>Helping people</a:t>
            </a:r>
          </a:p>
          <a:p>
            <a:endParaRPr lang="en-US" dirty="0"/>
          </a:p>
          <a:p>
            <a:r>
              <a:rPr lang="en-US" dirty="0"/>
              <a:t>Learning something new.</a:t>
            </a:r>
          </a:p>
          <a:p>
            <a:endParaRPr lang="en-US" dirty="0"/>
          </a:p>
          <a:p>
            <a:pPr fontAlgn="base"/>
            <a:r>
              <a:rPr lang="en-US" sz="1200" b="0" i="0" u="none" strike="noStrike" kern="1200" dirty="0">
                <a:solidFill>
                  <a:schemeClr val="tx1"/>
                </a:solidFill>
                <a:effectLst/>
                <a:latin typeface="+mn-lt"/>
                <a:ea typeface="+mn-ea"/>
                <a:cs typeface="+mn-cs"/>
              </a:rPr>
              <a:t>Foods</a:t>
            </a:r>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Almonds, avocado, banana, beets, green leafy </a:t>
            </a:r>
            <a:r>
              <a:rPr lang="en-US" sz="1200" b="0" i="0" u="none" strike="noStrike" kern="1200" dirty="0" err="1">
                <a:solidFill>
                  <a:schemeClr val="tx1"/>
                </a:solidFill>
                <a:effectLst/>
                <a:latin typeface="+mn-lt"/>
                <a:ea typeface="+mn-ea"/>
                <a:cs typeface="+mn-cs"/>
              </a:rPr>
              <a:t>veges</a:t>
            </a:r>
            <a:r>
              <a:rPr lang="en-US" sz="1200" b="0" i="0" u="none" strike="noStrike" kern="1200" dirty="0">
                <a:solidFill>
                  <a:schemeClr val="tx1"/>
                </a:solidFill>
                <a:effectLst/>
                <a:latin typeface="+mn-lt"/>
                <a:ea typeface="+mn-ea"/>
                <a:cs typeface="+mn-cs"/>
              </a:rPr>
              <a:t>,  green tea lime beans, oregano, peanuts, rosemary, sesame and pumpkin seeds, turmeric and watermelon </a:t>
            </a:r>
            <a:r>
              <a:rPr lang="en-US" sz="1200" b="0" i="0" kern="1200" dirty="0">
                <a:solidFill>
                  <a:schemeClr val="tx1"/>
                </a:solidFill>
                <a:effectLst/>
                <a:latin typeface="+mn-lt"/>
                <a:ea typeface="+mn-ea"/>
                <a:cs typeface="+mn-cs"/>
              </a:rPr>
              <a:t> </a:t>
            </a:r>
          </a:p>
          <a:p>
            <a:pPr rtl="0" fontAlgn="base"/>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Healthy intestinal flora</a:t>
            </a:r>
            <a:r>
              <a:rPr lang="en-US" sz="1200" b="0" i="0" kern="1200" dirty="0">
                <a:solidFill>
                  <a:schemeClr val="tx1"/>
                </a:solidFill>
                <a:effectLst/>
                <a:latin typeface="+mn-lt"/>
                <a:ea typeface="+mn-ea"/>
                <a:cs typeface="+mn-cs"/>
              </a:rPr>
              <a:t> </a:t>
            </a:r>
          </a:p>
          <a:p>
            <a:r>
              <a:rPr lang="en-US" dirty="0"/>
              <a:t>(86 billion neurons. They communicate using neurotransmitters  In             charge of pleasure reward symptoms)</a:t>
            </a:r>
          </a:p>
          <a:p>
            <a:endParaRPr lang="en-US" dirty="0"/>
          </a:p>
          <a:p>
            <a:pPr rtl="0" fontAlgn="base"/>
            <a:endParaRPr lang="en-US" sz="1200" b="0" i="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Healthy </a:t>
            </a:r>
            <a:r>
              <a:rPr lang="en-US" sz="1200" b="0" i="0" kern="1200" dirty="0">
                <a:solidFill>
                  <a:schemeClr val="tx1"/>
                </a:solidFill>
                <a:effectLst/>
                <a:latin typeface="+mn-lt"/>
                <a:ea typeface="+mn-ea"/>
                <a:cs typeface="+mn-cs"/>
              </a:rPr>
              <a:t> </a:t>
            </a:r>
          </a:p>
          <a:p>
            <a:pPr rtl="0" fontAlgn="base"/>
            <a:r>
              <a:rPr lang="en-US" sz="1200" b="0" i="0" u="none" strike="noStrike" kern="1200" dirty="0">
                <a:solidFill>
                  <a:schemeClr val="tx1"/>
                </a:solidFill>
                <a:effectLst/>
                <a:latin typeface="+mn-lt"/>
                <a:ea typeface="+mn-ea"/>
                <a:cs typeface="+mn-cs"/>
              </a:rPr>
              <a:t>Exercise, walks, yoga,  </a:t>
            </a:r>
            <a:r>
              <a:rPr lang="en-US" sz="1200" b="0" i="0" u="none" strike="noStrike" kern="1200" dirty="0" err="1">
                <a:solidFill>
                  <a:schemeClr val="tx1"/>
                </a:solidFill>
                <a:effectLst/>
                <a:latin typeface="+mn-lt"/>
                <a:ea typeface="+mn-ea"/>
                <a:cs typeface="+mn-cs"/>
              </a:rPr>
              <a:t>taichi</a:t>
            </a:r>
            <a:r>
              <a:rPr lang="en-US" sz="1200" b="0" i="0" u="none" strike="noStrike" kern="1200" dirty="0">
                <a:solidFill>
                  <a:schemeClr val="tx1"/>
                </a:solidFill>
                <a:effectLst/>
                <a:latin typeface="+mn-lt"/>
                <a:ea typeface="+mn-ea"/>
                <a:cs typeface="+mn-cs"/>
              </a:rPr>
              <a:t>, sunlight, meditation, hobbies, music playing or listening,  touch massage, touching pets, cold shower or cold blast at the end of a shower</a:t>
            </a:r>
            <a:r>
              <a:rPr lang="en-US" sz="1200" b="0" i="0" kern="1200" dirty="0">
                <a:solidFill>
                  <a:schemeClr val="tx1"/>
                </a:solidFill>
                <a:effectLst/>
                <a:latin typeface="+mn-lt"/>
                <a:ea typeface="+mn-ea"/>
                <a:cs typeface="+mn-cs"/>
              </a:rPr>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C08B57D-C439-1E45-9B96-DDA23A7E5A90}" type="slidenum">
              <a:rPr lang="en-US" smtClean="0"/>
              <a:t>13</a:t>
            </a:fld>
            <a:endParaRPr lang="en-US"/>
          </a:p>
        </p:txBody>
      </p:sp>
    </p:spTree>
    <p:extLst>
      <p:ext uri="{BB962C8B-B14F-4D97-AF65-F5344CB8AC3E}">
        <p14:creationId xmlns:p14="http://schemas.microsoft.com/office/powerpoint/2010/main" val="4198819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Is smoking a habit or an Addiction?</a:t>
            </a:r>
          </a:p>
          <a:p>
            <a:endParaRPr lang="en-US" dirty="0"/>
          </a:p>
          <a:p>
            <a:r>
              <a:rPr lang="en-US" dirty="0"/>
              <a:t>An addiction is a</a:t>
            </a:r>
          </a:p>
          <a:p>
            <a:r>
              <a:rPr lang="en-US" dirty="0">
                <a:hlinkClick r:id="rId3"/>
              </a:rPr>
              <a:t>compulsive</a:t>
            </a:r>
            <a:r>
              <a:rPr lang="en-US" dirty="0"/>
              <a:t> need for and use of a habit-forming substance (such as heroin, nicotine, or alcohol) characterized by </a:t>
            </a:r>
            <a:r>
              <a:rPr lang="en-US" dirty="0">
                <a:hlinkClick r:id="rId4"/>
              </a:rPr>
              <a:t>tolerance</a:t>
            </a:r>
            <a:r>
              <a:rPr lang="en-US" dirty="0"/>
              <a:t> and by well-defined physiological symptoms upon withdrawal</a:t>
            </a:r>
          </a:p>
          <a:p>
            <a:endParaRPr lang="en-US" dirty="0"/>
          </a:p>
          <a:p>
            <a:r>
              <a:rPr lang="en-US" dirty="0"/>
              <a:t>Habit is a settled or regular tendency or practice.  It is learned</a:t>
            </a:r>
          </a:p>
          <a:p>
            <a:r>
              <a:rPr lang="en-US" dirty="0"/>
              <a:t>an acquired mode of behavior that has become nearly or completely involuntary </a:t>
            </a:r>
            <a:r>
              <a:rPr lang="en-US" dirty="0" err="1"/>
              <a:t>mariam</a:t>
            </a:r>
            <a:r>
              <a:rPr lang="en-US" dirty="0"/>
              <a:t>-Webster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brushing teeth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people say it is both</a:t>
            </a:r>
          </a:p>
          <a:p>
            <a:endParaRPr lang="en-US" dirty="0"/>
          </a:p>
          <a:p>
            <a:pPr defTabSz="966529">
              <a:defRPr/>
            </a:pPr>
            <a:r>
              <a:rPr lang="en-US" b="1" dirty="0"/>
              <a:t>Compulsive need for and use of a habit-forming substance (such as heroin, nicotine, or alcohol) characterized by tolerance and by well-defined physiological symptoms upon withdrawal</a:t>
            </a:r>
            <a:endParaRPr lang="en-US" dirty="0"/>
          </a:p>
          <a:p>
            <a:endParaRPr lang="en-US" dirty="0"/>
          </a:p>
          <a:p>
            <a:r>
              <a:rPr lang="en-US" dirty="0"/>
              <a:t>A habit is a  behavior pattern acquired by frequent repetition or physiologic exposure that shows itself in regularity or increased facility of performance.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https://designtaxi.com/news/388604/infographic-addiction-vs-habit-recognizing-the-dangers/</a:t>
            </a:r>
            <a:endParaRPr lang="en-US" dirty="0"/>
          </a:p>
          <a:p>
            <a:endParaRPr lang="en-US" dirty="0"/>
          </a:p>
        </p:txBody>
      </p:sp>
      <p:sp>
        <p:nvSpPr>
          <p:cNvPr id="4" name="Slide Number Placeholder 3"/>
          <p:cNvSpPr>
            <a:spLocks noGrp="1"/>
          </p:cNvSpPr>
          <p:nvPr>
            <p:ph type="sldNum" sz="quarter" idx="10"/>
          </p:nvPr>
        </p:nvSpPr>
        <p:spPr/>
        <p:txBody>
          <a:bodyPr/>
          <a:lstStyle/>
          <a:p>
            <a:fld id="{8C08B57D-C439-1E45-9B96-DDA23A7E5A90}" type="slidenum">
              <a:rPr lang="en-US" smtClean="0"/>
              <a:t>14</a:t>
            </a:fld>
            <a:endParaRPr lang="en-US"/>
          </a:p>
        </p:txBody>
      </p:sp>
    </p:spTree>
    <p:extLst>
      <p:ext uri="{BB962C8B-B14F-4D97-AF65-F5344CB8AC3E}">
        <p14:creationId xmlns:p14="http://schemas.microsoft.com/office/powerpoint/2010/main" val="60634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Allan </a:t>
            </a:r>
            <a:r>
              <a:rPr lang="en-US" dirty="0" err="1"/>
              <a:t>Carr</a:t>
            </a:r>
            <a:endParaRPr lang="en-CA" dirty="0"/>
          </a:p>
        </p:txBody>
      </p:sp>
      <p:sp>
        <p:nvSpPr>
          <p:cNvPr id="4" name="Slide Number Placeholder 3"/>
          <p:cNvSpPr>
            <a:spLocks noGrp="1"/>
          </p:cNvSpPr>
          <p:nvPr>
            <p:ph type="sldNum" sz="quarter" idx="5"/>
          </p:nvPr>
        </p:nvSpPr>
        <p:spPr/>
        <p:txBody>
          <a:bodyPr/>
          <a:lstStyle/>
          <a:p>
            <a:fld id="{8C08B57D-C439-1E45-9B96-DDA23A7E5A90}" type="slidenum">
              <a:rPr lang="en-US" smtClean="0"/>
              <a:t>15</a:t>
            </a:fld>
            <a:endParaRPr lang="en-US"/>
          </a:p>
        </p:txBody>
      </p:sp>
    </p:spTree>
    <p:extLst>
      <p:ext uri="{BB962C8B-B14F-4D97-AF65-F5344CB8AC3E}">
        <p14:creationId xmlns:p14="http://schemas.microsoft.com/office/powerpoint/2010/main" val="4122199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919FF5A-6076-4BD2-9FF9-987EF6917AA1}"/>
              </a:ext>
            </a:extLst>
          </p:cNvPr>
          <p:cNvSpPr>
            <a:spLocks noGrp="1" noRot="1" noChangeAspect="1" noTextEdit="1"/>
          </p:cNvSpPr>
          <p:nvPr>
            <p:ph type="sldImg"/>
          </p:nvPr>
        </p:nvSpPr>
        <p:spPr bwMode="auto">
          <a:xfrm>
            <a:off x="541338" y="755650"/>
            <a:ext cx="6718300" cy="37798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7FE6B6B-309E-4C45-89B3-1BA946B7AC10}"/>
              </a:ext>
            </a:extLst>
          </p:cNvPr>
          <p:cNvSpPr>
            <a:spLocks noGrp="1"/>
          </p:cNvSpPr>
          <p:nvPr>
            <p:ph type="body" idx="1"/>
          </p:nvPr>
        </p:nvSpPr>
        <p:spPr/>
        <p:txBody>
          <a:bodyPr/>
          <a:lstStyle/>
          <a:p>
            <a:pPr>
              <a:defRPr/>
            </a:pPr>
            <a:r>
              <a:rPr lang="en-US" dirty="0"/>
              <a:t>In order to quit 3 aspects must be addressed.  The physical or biological, Environmental and Behavioral. Let’s look at each one separately them show how they can be part of your quit plan.</a:t>
            </a:r>
          </a:p>
        </p:txBody>
      </p:sp>
      <p:sp>
        <p:nvSpPr>
          <p:cNvPr id="4" name="Slide Number Placeholder 3">
            <a:extLst>
              <a:ext uri="{FF2B5EF4-FFF2-40B4-BE49-F238E27FC236}">
                <a16:creationId xmlns:a16="http://schemas.microsoft.com/office/drawing/2014/main" id="{F2A32CC5-8608-48FA-80BF-E61341DFF508}"/>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85305" indent="-302040" eaLnBrk="0" hangingPunct="0">
              <a:defRPr>
                <a:solidFill>
                  <a:schemeClr val="tx1"/>
                </a:solidFill>
                <a:latin typeface="Calibri" panose="020F0502020204030204" pitchFamily="34" charset="0"/>
                <a:cs typeface="Arial" panose="020B0604020202020204" pitchFamily="34" charset="0"/>
              </a:defRPr>
            </a:lvl2pPr>
            <a:lvl3pPr marL="1208161" indent="-241632" eaLnBrk="0" hangingPunct="0">
              <a:defRPr>
                <a:solidFill>
                  <a:schemeClr val="tx1"/>
                </a:solidFill>
                <a:latin typeface="Calibri" panose="020F0502020204030204" pitchFamily="34" charset="0"/>
                <a:cs typeface="Arial" panose="020B0604020202020204" pitchFamily="34" charset="0"/>
              </a:defRPr>
            </a:lvl3pPr>
            <a:lvl4pPr marL="1691426" indent="-241632" eaLnBrk="0" hangingPunct="0">
              <a:defRPr>
                <a:solidFill>
                  <a:schemeClr val="tx1"/>
                </a:solidFill>
                <a:latin typeface="Calibri" panose="020F0502020204030204" pitchFamily="34" charset="0"/>
                <a:cs typeface="Arial" panose="020B0604020202020204" pitchFamily="34" charset="0"/>
              </a:defRPr>
            </a:lvl4pPr>
            <a:lvl5pPr marL="2174690" indent="-241632" eaLnBrk="0" hangingPunct="0">
              <a:defRPr>
                <a:solidFill>
                  <a:schemeClr val="tx1"/>
                </a:solidFill>
                <a:latin typeface="Calibri" panose="020F0502020204030204" pitchFamily="34" charset="0"/>
                <a:cs typeface="Arial" panose="020B0604020202020204" pitchFamily="34" charset="0"/>
              </a:defRPr>
            </a:lvl5pPr>
            <a:lvl6pPr marL="2657954" indent="-2416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1218" indent="-2416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4483" indent="-2416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7747" indent="-2416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6E63493-794A-4376-A93C-3496D0A6D54A}" type="slidenum">
              <a:rPr lang="en-US" altLang="en-US"/>
              <a:pPr eaLnBrk="1" hangingPunct="1"/>
              <a:t>17</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all genetically different.  Some people can just put down a cigarette and quit for good. Others need to try up to 10 times.  This is because the receptors in our brain may be higher in number or more sensitive.  Also some people metabolize nicotine faster.  The end result is more nicotine is needed to keep the receptors happy and prevent cravings. The problem then becomes increased use causes tolerance.  To address these physical inequities, genetic differences, medications are suggested as part of a quit plan.</a:t>
            </a:r>
            <a:endParaRPr lang="en-CA" dirty="0"/>
          </a:p>
        </p:txBody>
      </p:sp>
      <p:sp>
        <p:nvSpPr>
          <p:cNvPr id="4" name="Slide Number Placeholder 3"/>
          <p:cNvSpPr>
            <a:spLocks noGrp="1"/>
          </p:cNvSpPr>
          <p:nvPr>
            <p:ph type="sldNum" sz="quarter" idx="5"/>
          </p:nvPr>
        </p:nvSpPr>
        <p:spPr/>
        <p:txBody>
          <a:bodyPr/>
          <a:lstStyle/>
          <a:p>
            <a:fld id="{8C08B57D-C439-1E45-9B96-DDA23A7E5A90}" type="slidenum">
              <a:rPr lang="en-US" smtClean="0"/>
              <a:t>18</a:t>
            </a:fld>
            <a:endParaRPr lang="en-US"/>
          </a:p>
        </p:txBody>
      </p:sp>
    </p:spTree>
    <p:extLst>
      <p:ext uri="{BB962C8B-B14F-4D97-AF65-F5344CB8AC3E}">
        <p14:creationId xmlns:p14="http://schemas.microsoft.com/office/powerpoint/2010/main" val="4002189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F27AE8C-6F20-45D0-A09D-8BD4BB0AFD94}"/>
              </a:ext>
            </a:extLst>
          </p:cNvPr>
          <p:cNvSpPr>
            <a:spLocks noGrp="1" noRot="1" noChangeAspect="1" noTextEdit="1"/>
          </p:cNvSpPr>
          <p:nvPr>
            <p:ph type="sldImg"/>
          </p:nvPr>
        </p:nvSpPr>
        <p:spPr bwMode="auto">
          <a:xfrm>
            <a:off x="539750" y="755650"/>
            <a:ext cx="6719888" cy="37798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2C59AD1E-34F9-45B7-8948-B6715233E9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 E-Cigarettes will be on their own slide </a:t>
            </a:r>
          </a:p>
          <a:p>
            <a:pPr eaLnBrk="1" hangingPunct="1"/>
            <a:r>
              <a:rPr lang="en-US" altLang="en-US" dirty="0"/>
              <a:t>Cessation aids are meant to be supportive – reduce cravings and withdrawal symptoms (or their severity), increase your chances of success through altered delivery speed of nicotine, &amp; wean you from the physical addiction to nicotine.</a:t>
            </a:r>
          </a:p>
          <a:p>
            <a:pPr eaLnBrk="1" hangingPunct="1"/>
            <a:r>
              <a:rPr lang="en-US" altLang="en-US" dirty="0"/>
              <a:t>Those who use aids increase their chances of success 2-3x depending on aid, combination of aids, compared to cold turkey. Success is increased if readiness is high, and medication use is combined with behavior/lifestyle and environment changes.</a:t>
            </a:r>
          </a:p>
        </p:txBody>
      </p:sp>
      <p:sp>
        <p:nvSpPr>
          <p:cNvPr id="4" name="Slide Number Placeholder 3">
            <a:extLst>
              <a:ext uri="{FF2B5EF4-FFF2-40B4-BE49-F238E27FC236}">
                <a16:creationId xmlns:a16="http://schemas.microsoft.com/office/drawing/2014/main" id="{BE9AE755-7612-49D9-965D-F1F5D0E37F99}"/>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85261" indent="-302023" eaLnBrk="0" hangingPunct="0">
              <a:defRPr>
                <a:solidFill>
                  <a:schemeClr val="tx1"/>
                </a:solidFill>
                <a:latin typeface="Calibri" panose="020F0502020204030204" pitchFamily="34" charset="0"/>
                <a:cs typeface="Arial" panose="020B0604020202020204" pitchFamily="34" charset="0"/>
              </a:defRPr>
            </a:lvl2pPr>
            <a:lvl3pPr marL="1208095" indent="-241618" eaLnBrk="0" hangingPunct="0">
              <a:defRPr>
                <a:solidFill>
                  <a:schemeClr val="tx1"/>
                </a:solidFill>
                <a:latin typeface="Calibri" panose="020F0502020204030204" pitchFamily="34" charset="0"/>
                <a:cs typeface="Arial" panose="020B0604020202020204" pitchFamily="34" charset="0"/>
              </a:defRPr>
            </a:lvl3pPr>
            <a:lvl4pPr marL="1691332" indent="-241618" eaLnBrk="0" hangingPunct="0">
              <a:defRPr>
                <a:solidFill>
                  <a:schemeClr val="tx1"/>
                </a:solidFill>
                <a:latin typeface="Calibri" panose="020F0502020204030204" pitchFamily="34" charset="0"/>
                <a:cs typeface="Arial" panose="020B0604020202020204" pitchFamily="34" charset="0"/>
              </a:defRPr>
            </a:lvl4pPr>
            <a:lvl5pPr marL="2174570" indent="-241618" eaLnBrk="0" hangingPunct="0">
              <a:defRPr>
                <a:solidFill>
                  <a:schemeClr val="tx1"/>
                </a:solidFill>
                <a:latin typeface="Calibri" panose="020F0502020204030204" pitchFamily="34" charset="0"/>
                <a:cs typeface="Arial" panose="020B0604020202020204" pitchFamily="34" charset="0"/>
              </a:defRPr>
            </a:lvl5pPr>
            <a:lvl6pPr marL="2657807" indent="-2416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1044" indent="-2416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4282" indent="-2416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7520" indent="-2416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1123C7F-8362-43B1-AA05-392A5E0273A6}" type="slidenum">
              <a:rPr lang="en-US" altLang="en-US"/>
              <a:pPr eaLnBrk="1" hangingPunct="1"/>
              <a:t>19</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who use vaping to quit fall into one of 4 categories. (describe the 4 categories)  So most don’t quit.  Also the quit rates are not any better than using NRT, which we know are safe.  Some issues associated with Vaping are listed.</a:t>
            </a:r>
            <a:endParaRPr lang="en-CA" dirty="0"/>
          </a:p>
        </p:txBody>
      </p:sp>
      <p:sp>
        <p:nvSpPr>
          <p:cNvPr id="4" name="Slide Number Placeholder 3"/>
          <p:cNvSpPr>
            <a:spLocks noGrp="1"/>
          </p:cNvSpPr>
          <p:nvPr>
            <p:ph type="sldNum" sz="quarter" idx="5"/>
          </p:nvPr>
        </p:nvSpPr>
        <p:spPr/>
        <p:txBody>
          <a:bodyPr/>
          <a:lstStyle/>
          <a:p>
            <a:fld id="{8C08B57D-C439-1E45-9B96-DDA23A7E5A90}" type="slidenum">
              <a:rPr lang="en-US" smtClean="0"/>
              <a:t>20</a:t>
            </a:fld>
            <a:endParaRPr lang="en-US"/>
          </a:p>
        </p:txBody>
      </p:sp>
    </p:spTree>
    <p:extLst>
      <p:ext uri="{BB962C8B-B14F-4D97-AF65-F5344CB8AC3E}">
        <p14:creationId xmlns:p14="http://schemas.microsoft.com/office/powerpoint/2010/main" val="3949274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cover the following topics.  The goal is to better understand why people smoke and expand your familiarity with non medical strategies to augment your quit attempt</a:t>
            </a:r>
            <a:endParaRPr lang="en-CA" dirty="0"/>
          </a:p>
        </p:txBody>
      </p:sp>
      <p:sp>
        <p:nvSpPr>
          <p:cNvPr id="4" name="Slide Number Placeholder 3"/>
          <p:cNvSpPr>
            <a:spLocks noGrp="1"/>
          </p:cNvSpPr>
          <p:nvPr>
            <p:ph type="sldNum" sz="quarter" idx="5"/>
          </p:nvPr>
        </p:nvSpPr>
        <p:spPr/>
        <p:txBody>
          <a:bodyPr/>
          <a:lstStyle/>
          <a:p>
            <a:fld id="{8C08B57D-C439-1E45-9B96-DDA23A7E5A90}" type="slidenum">
              <a:rPr lang="en-US" smtClean="0"/>
              <a:t>2</a:t>
            </a:fld>
            <a:endParaRPr lang="en-US"/>
          </a:p>
        </p:txBody>
      </p:sp>
    </p:spTree>
    <p:extLst>
      <p:ext uri="{BB962C8B-B14F-4D97-AF65-F5344CB8AC3E}">
        <p14:creationId xmlns:p14="http://schemas.microsoft.com/office/powerpoint/2010/main" val="1932195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when you are using Nicotine Replacement Therapy.  You can get some side effects of nicotine.  This could mean you are using too high of a dose of the patch, gum or lozenge or using the spray too often.</a:t>
            </a:r>
            <a:endParaRPr lang="en-CA" dirty="0"/>
          </a:p>
        </p:txBody>
      </p:sp>
      <p:sp>
        <p:nvSpPr>
          <p:cNvPr id="4" name="Slide Number Placeholder 3"/>
          <p:cNvSpPr>
            <a:spLocks noGrp="1"/>
          </p:cNvSpPr>
          <p:nvPr>
            <p:ph type="sldNum" sz="quarter" idx="5"/>
          </p:nvPr>
        </p:nvSpPr>
        <p:spPr/>
        <p:txBody>
          <a:bodyPr/>
          <a:lstStyle/>
          <a:p>
            <a:fld id="{8C08B57D-C439-1E45-9B96-DDA23A7E5A90}" type="slidenum">
              <a:rPr lang="en-US" smtClean="0"/>
              <a:t>21</a:t>
            </a:fld>
            <a:endParaRPr lang="en-US"/>
          </a:p>
        </p:txBody>
      </p:sp>
    </p:spTree>
    <p:extLst>
      <p:ext uri="{BB962C8B-B14F-4D97-AF65-F5344CB8AC3E}">
        <p14:creationId xmlns:p14="http://schemas.microsoft.com/office/powerpoint/2010/main" val="2224668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statements</a:t>
            </a:r>
            <a:endParaRPr lang="en-CA" dirty="0"/>
          </a:p>
        </p:txBody>
      </p:sp>
      <p:sp>
        <p:nvSpPr>
          <p:cNvPr id="4" name="Slide Number Placeholder 3"/>
          <p:cNvSpPr>
            <a:spLocks noGrp="1"/>
          </p:cNvSpPr>
          <p:nvPr>
            <p:ph type="sldNum" sz="quarter" idx="5"/>
          </p:nvPr>
        </p:nvSpPr>
        <p:spPr/>
        <p:txBody>
          <a:bodyPr/>
          <a:lstStyle/>
          <a:p>
            <a:fld id="{8C08B57D-C439-1E45-9B96-DDA23A7E5A90}" type="slidenum">
              <a:rPr lang="en-US" smtClean="0"/>
              <a:t>22</a:t>
            </a:fld>
            <a:endParaRPr lang="en-US"/>
          </a:p>
        </p:txBody>
      </p:sp>
    </p:spTree>
    <p:extLst>
      <p:ext uri="{BB962C8B-B14F-4D97-AF65-F5344CB8AC3E}">
        <p14:creationId xmlns:p14="http://schemas.microsoft.com/office/powerpoint/2010/main" val="3170528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Statements</a:t>
            </a:r>
            <a:endParaRPr lang="en-CA" dirty="0"/>
          </a:p>
        </p:txBody>
      </p:sp>
      <p:sp>
        <p:nvSpPr>
          <p:cNvPr id="4" name="Slide Number Placeholder 3"/>
          <p:cNvSpPr>
            <a:spLocks noGrp="1"/>
          </p:cNvSpPr>
          <p:nvPr>
            <p:ph type="sldNum" sz="quarter" idx="5"/>
          </p:nvPr>
        </p:nvSpPr>
        <p:spPr/>
        <p:txBody>
          <a:bodyPr/>
          <a:lstStyle/>
          <a:p>
            <a:fld id="{8C08B57D-C439-1E45-9B96-DDA23A7E5A90}" type="slidenum">
              <a:rPr lang="en-US" smtClean="0"/>
              <a:t>23</a:t>
            </a:fld>
            <a:endParaRPr lang="en-US"/>
          </a:p>
        </p:txBody>
      </p:sp>
    </p:spTree>
    <p:extLst>
      <p:ext uri="{BB962C8B-B14F-4D97-AF65-F5344CB8AC3E}">
        <p14:creationId xmlns:p14="http://schemas.microsoft.com/office/powerpoint/2010/main" val="2560188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Environment change allows you to break the habit loop.  (From Charles Duhigg</a:t>
            </a:r>
            <a:r>
              <a:rPr lang="en-US" baseline="0" dirty="0"/>
              <a:t> author of the Habit loop.)  The Habit loop has 3 parts, a trigger, an action and a reward.  This process is usually mindless, that is involves no thinking. It is hard to get rid of the trigger because they usually appear without our influence.  The part of the Habit Loop that we have control of is our reaction to the trigger, that is the action part of the Habit Loop.  If we change our environment by removing items that don’t support habits we want to continue and include items that support habits we want to continue, a new habit can be broken, and a new one developed.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Give brushing your teeth example. With the empty toothpaste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Habits are difficult to get rid of but can be replaced.  The key is to leave the cue and change the action or the response to the cue.  The new or replacement action needs to have a reward.  Keep in mind the reward should be as a result of  the new activity, not external.  For example if your substitute activity is going for a walk, celebrate that you have done this new activity, not that you have missed a smoke as smoking will soon not be part of your life.</a:t>
            </a:r>
          </a:p>
          <a:p>
            <a:endParaRPr lang="en-US" dirty="0"/>
          </a:p>
        </p:txBody>
      </p:sp>
      <p:sp>
        <p:nvSpPr>
          <p:cNvPr id="4" name="Slide Number Placeholder 3"/>
          <p:cNvSpPr>
            <a:spLocks noGrp="1"/>
          </p:cNvSpPr>
          <p:nvPr>
            <p:ph type="sldNum" sz="quarter" idx="10"/>
          </p:nvPr>
        </p:nvSpPr>
        <p:spPr/>
        <p:txBody>
          <a:bodyPr/>
          <a:lstStyle/>
          <a:p>
            <a:fld id="{8C08B57D-C439-1E45-9B96-DDA23A7E5A90}" type="slidenum">
              <a:rPr lang="en-US" smtClean="0"/>
              <a:t>24</a:t>
            </a:fld>
            <a:endParaRPr lang="en-US"/>
          </a:p>
        </p:txBody>
      </p:sp>
    </p:spTree>
    <p:extLst>
      <p:ext uri="{BB962C8B-B14F-4D97-AF65-F5344CB8AC3E}">
        <p14:creationId xmlns:p14="http://schemas.microsoft.com/office/powerpoint/2010/main" val="4262673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cigarettes associated with emotions and reaching a goal.  In order to get rid of these cigarettes it is necessary to change the routines with new behaviors  To change routines we must recognize the trigger, break the habit loop and engage with the new behavior. If breaking the habit loop is difficult then we will need to engage in Mindfulness.  </a:t>
            </a:r>
            <a:r>
              <a:rPr lang="en-US" baseline="0" dirty="0"/>
              <a:t>The reward of any new habit should be inherent in the activity.  It requires a celebration of doing the new activity not missing a cigarette.</a:t>
            </a:r>
            <a:endParaRPr lang="en-US" dirty="0"/>
          </a:p>
        </p:txBody>
      </p:sp>
      <p:sp>
        <p:nvSpPr>
          <p:cNvPr id="4" name="Slide Number Placeholder 3"/>
          <p:cNvSpPr>
            <a:spLocks noGrp="1"/>
          </p:cNvSpPr>
          <p:nvPr>
            <p:ph type="sldNum" sz="quarter" idx="10"/>
          </p:nvPr>
        </p:nvSpPr>
        <p:spPr/>
        <p:txBody>
          <a:bodyPr/>
          <a:lstStyle/>
          <a:p>
            <a:fld id="{8C08B57D-C439-1E45-9B96-DDA23A7E5A90}" type="slidenum">
              <a:rPr lang="en-US" smtClean="0"/>
              <a:t>25</a:t>
            </a:fld>
            <a:endParaRPr lang="en-US"/>
          </a:p>
        </p:txBody>
      </p:sp>
    </p:spTree>
    <p:extLst>
      <p:ext uri="{BB962C8B-B14F-4D97-AF65-F5344CB8AC3E}">
        <p14:creationId xmlns:p14="http://schemas.microsoft.com/office/powerpoint/2010/main" val="3445025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7142662-523B-4910-97E0-01FD8F7F5AC4}"/>
              </a:ext>
            </a:extLst>
          </p:cNvPr>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13CCE9D6-D951-4F6D-895E-63146ABE98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If you are not sure of your triggers, Pack or Craving tracking can help you discover them.  After a few days of pack tracking, you can probably identify trends in times of day, activities or feeling that prompt your cigarette use.  This information can help with behavior changes, that may work best in a specific situation.  For example if you choose to do coloring as a new behavior, it may not work as well when you are driving.</a:t>
            </a:r>
          </a:p>
          <a:p>
            <a:pPr eaLnBrk="1" hangingPunct="1">
              <a:spcBef>
                <a:spcPct val="0"/>
              </a:spcBef>
            </a:pPr>
            <a:endParaRPr lang="en-US" altLang="en-US" dirty="0"/>
          </a:p>
        </p:txBody>
      </p:sp>
      <p:sp>
        <p:nvSpPr>
          <p:cNvPr id="10244" name="Slide Number Placeholder 3">
            <a:extLst>
              <a:ext uri="{FF2B5EF4-FFF2-40B4-BE49-F238E27FC236}">
                <a16:creationId xmlns:a16="http://schemas.microsoft.com/office/drawing/2014/main" id="{7E55F3E1-38F4-48DF-B4CC-8FFEA585AB6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85261" indent="-302023" eaLnBrk="0" hangingPunct="0">
              <a:defRPr>
                <a:solidFill>
                  <a:schemeClr val="tx1"/>
                </a:solidFill>
                <a:latin typeface="Calibri" panose="020F0502020204030204" pitchFamily="34" charset="0"/>
                <a:cs typeface="Arial" panose="020B0604020202020204" pitchFamily="34" charset="0"/>
              </a:defRPr>
            </a:lvl2pPr>
            <a:lvl3pPr marL="1208095" indent="-241618" eaLnBrk="0" hangingPunct="0">
              <a:defRPr>
                <a:solidFill>
                  <a:schemeClr val="tx1"/>
                </a:solidFill>
                <a:latin typeface="Calibri" panose="020F0502020204030204" pitchFamily="34" charset="0"/>
                <a:cs typeface="Arial" panose="020B0604020202020204" pitchFamily="34" charset="0"/>
              </a:defRPr>
            </a:lvl3pPr>
            <a:lvl4pPr marL="1691332" indent="-241618" eaLnBrk="0" hangingPunct="0">
              <a:defRPr>
                <a:solidFill>
                  <a:schemeClr val="tx1"/>
                </a:solidFill>
                <a:latin typeface="Calibri" panose="020F0502020204030204" pitchFamily="34" charset="0"/>
                <a:cs typeface="Arial" panose="020B0604020202020204" pitchFamily="34" charset="0"/>
              </a:defRPr>
            </a:lvl4pPr>
            <a:lvl5pPr marL="2174570" indent="-241618" eaLnBrk="0" hangingPunct="0">
              <a:defRPr>
                <a:solidFill>
                  <a:schemeClr val="tx1"/>
                </a:solidFill>
                <a:latin typeface="Calibri" panose="020F0502020204030204" pitchFamily="34" charset="0"/>
                <a:cs typeface="Arial" panose="020B0604020202020204" pitchFamily="34" charset="0"/>
              </a:defRPr>
            </a:lvl5pPr>
            <a:lvl6pPr marL="2657807" indent="-2416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1044" indent="-2416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4282" indent="-2416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7520" indent="-2416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B352AD9-8BF1-4EB4-98BE-D583C3264161}" type="slidenum">
              <a:rPr lang="en-US" altLang="en-US"/>
              <a:pPr eaLnBrk="1" hangingPunct="1"/>
              <a:t>26</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basis of</a:t>
            </a:r>
            <a:r>
              <a:rPr lang="en-US" baseline="0" dirty="0"/>
              <a:t> pack tracking is based on CBT behavior change.  Answering these questions will help show a pattern of behavior and allow discussion on the best behaviors to insert to replace smoking.  Suggest starting with changing the morning routine to avoid the first cigarette of the day.  If the first cigarette of the day is not a problem then ask the patient which cigarette he/she would like to replace.  Goal replace at least one cigarette per day until next appointment.  Also they should do pack tracking for next appointment</a:t>
            </a:r>
            <a:endParaRPr lang="en-US" dirty="0"/>
          </a:p>
        </p:txBody>
      </p:sp>
      <p:sp>
        <p:nvSpPr>
          <p:cNvPr id="4" name="Slide Number Placeholder 3"/>
          <p:cNvSpPr>
            <a:spLocks noGrp="1"/>
          </p:cNvSpPr>
          <p:nvPr>
            <p:ph type="sldNum" sz="quarter" idx="10"/>
          </p:nvPr>
        </p:nvSpPr>
        <p:spPr/>
        <p:txBody>
          <a:bodyPr/>
          <a:lstStyle/>
          <a:p>
            <a:fld id="{8C08B57D-C439-1E45-9B96-DDA23A7E5A90}" type="slidenum">
              <a:rPr lang="en-US" smtClean="0"/>
              <a:t>27</a:t>
            </a:fld>
            <a:endParaRPr lang="en-US"/>
          </a:p>
        </p:txBody>
      </p:sp>
    </p:spTree>
    <p:extLst>
      <p:ext uri="{BB962C8B-B14F-4D97-AF65-F5344CB8AC3E}">
        <p14:creationId xmlns:p14="http://schemas.microsoft.com/office/powerpoint/2010/main" val="237958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it is time to create your Habit Loop. Your EBB Plan.</a:t>
            </a:r>
          </a:p>
          <a:p>
            <a:r>
              <a:rPr lang="en-US" dirty="0"/>
              <a:t>First, Decide on environment changes you will make, places where you will quit, separating cigarettes and lighter, people you will spend more time with</a:t>
            </a:r>
          </a:p>
          <a:p>
            <a:endParaRPr lang="en-US" dirty="0"/>
          </a:p>
          <a:p>
            <a:r>
              <a:rPr lang="en-US" dirty="0"/>
              <a:t>Second decide will I use medications, which ones and how much you will need to talk with you smoking cessation advisor,</a:t>
            </a:r>
          </a:p>
          <a:p>
            <a:endParaRPr lang="en-US" dirty="0"/>
          </a:p>
          <a:p>
            <a:r>
              <a:rPr lang="en-US" dirty="0"/>
              <a:t>Third decide on new behaviors you will start doing instead of smoking</a:t>
            </a:r>
          </a:p>
          <a:p>
            <a:endParaRPr lang="en-US" dirty="0"/>
          </a:p>
          <a:p>
            <a:r>
              <a:rPr lang="en-US" dirty="0"/>
              <a:t>Forth decide on how you will celebrate</a:t>
            </a:r>
          </a:p>
          <a:p>
            <a:endParaRPr lang="en-US" dirty="0"/>
          </a:p>
          <a:p>
            <a:endParaRPr lang="en-US" dirty="0"/>
          </a:p>
        </p:txBody>
      </p:sp>
      <p:sp>
        <p:nvSpPr>
          <p:cNvPr id="4" name="Slide Number Placeholder 3"/>
          <p:cNvSpPr>
            <a:spLocks noGrp="1"/>
          </p:cNvSpPr>
          <p:nvPr>
            <p:ph type="sldNum" sz="quarter" idx="10"/>
          </p:nvPr>
        </p:nvSpPr>
        <p:spPr/>
        <p:txBody>
          <a:bodyPr/>
          <a:lstStyle/>
          <a:p>
            <a:fld id="{8C08B57D-C439-1E45-9B96-DDA23A7E5A90}" type="slidenum">
              <a:rPr lang="en-US" smtClean="0"/>
              <a:t>28</a:t>
            </a:fld>
            <a:endParaRPr lang="en-US"/>
          </a:p>
        </p:txBody>
      </p:sp>
    </p:spTree>
    <p:extLst>
      <p:ext uri="{BB962C8B-B14F-4D97-AF65-F5344CB8AC3E}">
        <p14:creationId xmlns:p14="http://schemas.microsoft.com/office/powerpoint/2010/main" val="530661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dirty="0"/>
              <a:t>These are some ways to increase your success when trying to quit smoking.  In fact, people who reduce, </a:t>
            </a:r>
            <a:r>
              <a:rPr lang="en-US" sz="1200" b="0" dirty="0"/>
              <a:t>other substance use (Alcohol,  Cannabis, Caffeine), exercising more, eat more Vegetables have been shown to have more success quitting.</a:t>
            </a:r>
            <a:endParaRPr lang="en-CA" b="0" dirty="0"/>
          </a:p>
          <a:p>
            <a:endParaRPr lang="en-CA" dirty="0"/>
          </a:p>
        </p:txBody>
      </p:sp>
      <p:sp>
        <p:nvSpPr>
          <p:cNvPr id="4" name="Slide Number Placeholder 3"/>
          <p:cNvSpPr>
            <a:spLocks noGrp="1"/>
          </p:cNvSpPr>
          <p:nvPr>
            <p:ph type="sldNum" sz="quarter" idx="5"/>
          </p:nvPr>
        </p:nvSpPr>
        <p:spPr/>
        <p:txBody>
          <a:bodyPr/>
          <a:lstStyle/>
          <a:p>
            <a:fld id="{8C08B57D-C439-1E45-9B96-DDA23A7E5A90}" type="slidenum">
              <a:rPr lang="en-US" smtClean="0"/>
              <a:t>29</a:t>
            </a:fld>
            <a:endParaRPr lang="en-US"/>
          </a:p>
        </p:txBody>
      </p:sp>
    </p:spTree>
    <p:extLst>
      <p:ext uri="{BB962C8B-B14F-4D97-AF65-F5344CB8AC3E}">
        <p14:creationId xmlns:p14="http://schemas.microsoft.com/office/powerpoint/2010/main" val="2925693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know 2 ways to break the Habit Loop, Changing your Environment and performing a new behavior, it is time for you to create one.  When a craving happens, first acknowledge it, allow you body to feel it, name the thoughts and feelings, comfort your self.  Then go perform you new action.  Then reward your self.  Rewards should not be another </a:t>
            </a:r>
            <a:r>
              <a:rPr lang="en-US" baseline="0" dirty="0"/>
              <a:t>behavior, especially an addictive one.  It should be inherent in the activity.  Develop a way to celebrate when something good happens.  This should involve your 5 senses. Look at art, give yourself a cheer, smell a favorite fragrance,  do a dance or raise your hands clinch your fists.  Combine them.</a:t>
            </a:r>
            <a:endParaRPr lang="en-US" dirty="0"/>
          </a:p>
        </p:txBody>
      </p:sp>
      <p:sp>
        <p:nvSpPr>
          <p:cNvPr id="4" name="Slide Number Placeholder 3"/>
          <p:cNvSpPr>
            <a:spLocks noGrp="1"/>
          </p:cNvSpPr>
          <p:nvPr>
            <p:ph type="sldNum" sz="quarter" idx="10"/>
          </p:nvPr>
        </p:nvSpPr>
        <p:spPr/>
        <p:txBody>
          <a:bodyPr/>
          <a:lstStyle/>
          <a:p>
            <a:fld id="{8C08B57D-C439-1E45-9B96-DDA23A7E5A90}" type="slidenum">
              <a:rPr lang="en-US" smtClean="0"/>
              <a:t>30</a:t>
            </a:fld>
            <a:endParaRPr lang="en-US"/>
          </a:p>
        </p:txBody>
      </p:sp>
    </p:spTree>
    <p:extLst>
      <p:ext uri="{BB962C8B-B14F-4D97-AF65-F5344CB8AC3E}">
        <p14:creationId xmlns:p14="http://schemas.microsoft.com/office/powerpoint/2010/main" val="530661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D6D05CAF-AFB1-441A-8986-E8F49B42C995}"/>
              </a:ext>
            </a:extLst>
          </p:cNvPr>
          <p:cNvSpPr>
            <a:spLocks noGrp="1" noRot="1" noChangeAspect="1" noTextEdit="1"/>
          </p:cNvSpPr>
          <p:nvPr>
            <p:ph type="sldImg"/>
          </p:nvPr>
        </p:nvSpPr>
        <p:spPr bwMode="auto">
          <a:xfrm>
            <a:off x="541338" y="755650"/>
            <a:ext cx="6718300" cy="37798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56258CAB-9AEF-4765-8984-625E709489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As I said earlier, Smoking is the number one cause of preventable death and among the top causes of premature death according to the WHO.  </a:t>
            </a:r>
          </a:p>
          <a:p>
            <a:pPr eaLnBrk="1" hangingPunct="1">
              <a:spcBef>
                <a:spcPct val="0"/>
              </a:spcBef>
            </a:pPr>
            <a:r>
              <a:rPr lang="en-US" altLang="en-US" dirty="0"/>
              <a:t>The average cigarette contains upward of </a:t>
            </a:r>
            <a:r>
              <a:rPr lang="en-US" altLang="en-US" dirty="0">
                <a:hlinkClick r:id="rId3"/>
              </a:rPr>
              <a:t>600</a:t>
            </a:r>
            <a:r>
              <a:rPr lang="en-US" altLang="en-US" dirty="0"/>
              <a:t> different ingredients </a:t>
            </a:r>
          </a:p>
          <a:p>
            <a:pPr eaLnBrk="1" hangingPunct="1">
              <a:spcBef>
                <a:spcPct val="0"/>
              </a:spcBef>
            </a:pPr>
            <a:r>
              <a:rPr lang="en-US" altLang="en-US" dirty="0"/>
              <a:t>When the cigarette is lit it burn creating over 7,000 chemicals.</a:t>
            </a:r>
          </a:p>
          <a:p>
            <a:pPr eaLnBrk="1" hangingPunct="1">
              <a:spcBef>
                <a:spcPct val="0"/>
              </a:spcBef>
            </a:pPr>
            <a:r>
              <a:rPr lang="en-US" altLang="en-US" dirty="0"/>
              <a:t>Of the 7000 chemicals produced from burning, 69 have been found to carcinogenic, that is cancer causing.</a:t>
            </a:r>
          </a:p>
        </p:txBody>
      </p:sp>
      <p:sp>
        <p:nvSpPr>
          <p:cNvPr id="10244" name="Slide Number Placeholder 3">
            <a:extLst>
              <a:ext uri="{FF2B5EF4-FFF2-40B4-BE49-F238E27FC236}">
                <a16:creationId xmlns:a16="http://schemas.microsoft.com/office/drawing/2014/main" id="{E865EE23-BBAD-4E7D-B067-B2557963522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828932" indent="-318820" eaLnBrk="0" hangingPunct="0">
              <a:defRPr>
                <a:solidFill>
                  <a:schemeClr val="tx1"/>
                </a:solidFill>
                <a:latin typeface="Calibri" panose="020F0502020204030204" pitchFamily="34" charset="0"/>
                <a:cs typeface="Arial" panose="020B0604020202020204" pitchFamily="34" charset="0"/>
              </a:defRPr>
            </a:lvl2pPr>
            <a:lvl3pPr marL="1276960" indent="-255057" eaLnBrk="0" hangingPunct="0">
              <a:defRPr>
                <a:solidFill>
                  <a:schemeClr val="tx1"/>
                </a:solidFill>
                <a:latin typeface="Calibri" panose="020F0502020204030204" pitchFamily="34" charset="0"/>
                <a:cs typeface="Arial" panose="020B0604020202020204" pitchFamily="34" charset="0"/>
              </a:defRPr>
            </a:lvl3pPr>
            <a:lvl4pPr marL="1787072" indent="-255057" eaLnBrk="0" hangingPunct="0">
              <a:defRPr>
                <a:solidFill>
                  <a:schemeClr val="tx1"/>
                </a:solidFill>
                <a:latin typeface="Calibri" panose="020F0502020204030204" pitchFamily="34" charset="0"/>
                <a:cs typeface="Arial" panose="020B0604020202020204" pitchFamily="34" charset="0"/>
              </a:defRPr>
            </a:lvl4pPr>
            <a:lvl5pPr marL="2297184" indent="-255057" eaLnBrk="0" hangingPunct="0">
              <a:defRPr>
                <a:solidFill>
                  <a:schemeClr val="tx1"/>
                </a:solidFill>
                <a:latin typeface="Calibri" panose="020F0502020204030204" pitchFamily="34" charset="0"/>
                <a:cs typeface="Arial" panose="020B0604020202020204" pitchFamily="34" charset="0"/>
              </a:defRPr>
            </a:lvl5pPr>
            <a:lvl6pPr marL="2780448" indent="-25505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263713" indent="-25505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746978" indent="-25505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230242" indent="-25505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A1584B6-4DC7-4E93-B260-935AC1610A4E}" type="slidenum">
              <a:rPr lang="en-US" altLang="en-US"/>
              <a:pPr eaLnBrk="1" hangingPunct="1"/>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experience these symptoms so here are some strategies to overcome them.  These are happening because your dopamine levels are low.  If you allow them and comfort yourself they will go away and come bac less often and less frequently.</a:t>
            </a:r>
            <a:endParaRPr lang="en-CA" dirty="0"/>
          </a:p>
        </p:txBody>
      </p:sp>
      <p:sp>
        <p:nvSpPr>
          <p:cNvPr id="4" name="Slide Number Placeholder 3"/>
          <p:cNvSpPr>
            <a:spLocks noGrp="1"/>
          </p:cNvSpPr>
          <p:nvPr>
            <p:ph type="sldNum" sz="quarter" idx="5"/>
          </p:nvPr>
        </p:nvSpPr>
        <p:spPr/>
        <p:txBody>
          <a:bodyPr/>
          <a:lstStyle/>
          <a:p>
            <a:fld id="{8C08B57D-C439-1E45-9B96-DDA23A7E5A90}" type="slidenum">
              <a:rPr lang="en-US" smtClean="0"/>
              <a:t>31</a:t>
            </a:fld>
            <a:endParaRPr lang="en-US"/>
          </a:p>
        </p:txBody>
      </p:sp>
    </p:spTree>
    <p:extLst>
      <p:ext uri="{BB962C8B-B14F-4D97-AF65-F5344CB8AC3E}">
        <p14:creationId xmlns:p14="http://schemas.microsoft.com/office/powerpoint/2010/main" val="3527041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37025C4-CE01-47E7-BF01-B1F3C2EE07F5}"/>
              </a:ext>
            </a:extLst>
          </p:cNvPr>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2B2336AB-0869-4AC4-AFFC-1D50C94881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 slip does NOT have to bee seen as a negative.   Actually this is the situation where many patients have told me they realize they don’t like the smell of burning feeling of smoking.  So what should you do?</a:t>
            </a:r>
            <a:endParaRPr lang="en-US" altLang="en-US" b="1" dirty="0"/>
          </a:p>
        </p:txBody>
      </p:sp>
      <p:sp>
        <p:nvSpPr>
          <p:cNvPr id="16388" name="Slide Number Placeholder 3">
            <a:extLst>
              <a:ext uri="{FF2B5EF4-FFF2-40B4-BE49-F238E27FC236}">
                <a16:creationId xmlns:a16="http://schemas.microsoft.com/office/drawing/2014/main" id="{2BCDE51C-593C-49BA-9631-1B4363EFFA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3584" indent="-300346" eaLnBrk="0" hangingPunct="0">
              <a:spcBef>
                <a:spcPct val="30000"/>
              </a:spcBef>
              <a:defRPr sz="1200">
                <a:solidFill>
                  <a:schemeClr val="tx1"/>
                </a:solidFill>
                <a:latin typeface="Calibri" panose="020F0502020204030204" pitchFamily="34" charset="0"/>
              </a:defRPr>
            </a:lvl2pPr>
            <a:lvl3pPr marL="1206417" indent="-239941" eaLnBrk="0" hangingPunct="0">
              <a:spcBef>
                <a:spcPct val="30000"/>
              </a:spcBef>
              <a:defRPr sz="1200">
                <a:solidFill>
                  <a:schemeClr val="tx1"/>
                </a:solidFill>
                <a:latin typeface="Calibri" panose="020F0502020204030204" pitchFamily="34" charset="0"/>
              </a:defRPr>
            </a:lvl3pPr>
            <a:lvl4pPr marL="1689655" indent="-239941" eaLnBrk="0" hangingPunct="0">
              <a:spcBef>
                <a:spcPct val="30000"/>
              </a:spcBef>
              <a:defRPr sz="1200">
                <a:solidFill>
                  <a:schemeClr val="tx1"/>
                </a:solidFill>
                <a:latin typeface="Calibri" panose="020F0502020204030204" pitchFamily="34" charset="0"/>
              </a:defRPr>
            </a:lvl4pPr>
            <a:lvl5pPr marL="2172891" indent="-239941" eaLnBrk="0" hangingPunct="0">
              <a:spcBef>
                <a:spcPct val="30000"/>
              </a:spcBef>
              <a:defRPr sz="1200">
                <a:solidFill>
                  <a:schemeClr val="tx1"/>
                </a:solidFill>
                <a:latin typeface="Calibri" panose="020F0502020204030204" pitchFamily="34" charset="0"/>
              </a:defRPr>
            </a:lvl5pPr>
            <a:lvl6pPr marL="2656130" indent="-239941" eaLnBrk="0" fontAlgn="base" hangingPunct="0">
              <a:spcBef>
                <a:spcPct val="30000"/>
              </a:spcBef>
              <a:spcAft>
                <a:spcPct val="0"/>
              </a:spcAft>
              <a:defRPr sz="1200">
                <a:solidFill>
                  <a:schemeClr val="tx1"/>
                </a:solidFill>
                <a:latin typeface="Calibri" panose="020F0502020204030204" pitchFamily="34" charset="0"/>
              </a:defRPr>
            </a:lvl6pPr>
            <a:lvl7pPr marL="3139368" indent="-239941" eaLnBrk="0" fontAlgn="base" hangingPunct="0">
              <a:spcBef>
                <a:spcPct val="30000"/>
              </a:spcBef>
              <a:spcAft>
                <a:spcPct val="0"/>
              </a:spcAft>
              <a:defRPr sz="1200">
                <a:solidFill>
                  <a:schemeClr val="tx1"/>
                </a:solidFill>
                <a:latin typeface="Calibri" panose="020F0502020204030204" pitchFamily="34" charset="0"/>
              </a:defRPr>
            </a:lvl7pPr>
            <a:lvl8pPr marL="3622605" indent="-239941" eaLnBrk="0" fontAlgn="base" hangingPunct="0">
              <a:spcBef>
                <a:spcPct val="30000"/>
              </a:spcBef>
              <a:spcAft>
                <a:spcPct val="0"/>
              </a:spcAft>
              <a:defRPr sz="1200">
                <a:solidFill>
                  <a:schemeClr val="tx1"/>
                </a:solidFill>
                <a:latin typeface="Calibri" panose="020F0502020204030204" pitchFamily="34" charset="0"/>
              </a:defRPr>
            </a:lvl8pPr>
            <a:lvl9pPr marL="4105844" indent="-23994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70591F4-AF3B-4FC2-88E4-66EBCA857FD9}" type="slidenum">
              <a:rPr lang="en-US" altLang="en-US">
                <a:latin typeface="Palatino Linotype" panose="02040502050505030304" pitchFamily="18" charset="0"/>
              </a:rPr>
              <a:pPr eaLnBrk="1" hangingPunct="1">
                <a:spcBef>
                  <a:spcPct val="0"/>
                </a:spcBef>
              </a:pPr>
              <a:t>32</a:t>
            </a:fld>
            <a:endParaRPr lang="en-US" altLang="en-US">
              <a:latin typeface="Palatino Linotype" panose="0204050205050503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are ready to create your plan of action. </a:t>
            </a:r>
          </a:p>
          <a:p>
            <a:r>
              <a:rPr lang="en-US" dirty="0"/>
              <a:t>First complete the pack tracking sheet, if you need to find out what your triggers or cues for smoking.  </a:t>
            </a:r>
          </a:p>
          <a:p>
            <a:r>
              <a:rPr lang="en-US" dirty="0"/>
              <a:t>Create your Habit Loop.</a:t>
            </a:r>
          </a:p>
          <a:p>
            <a:r>
              <a:rPr lang="en-US" dirty="0"/>
              <a:t>Then choose a date to start replacing the activity with smoking.</a:t>
            </a:r>
            <a:endParaRPr lang="en-CA" dirty="0"/>
          </a:p>
        </p:txBody>
      </p:sp>
      <p:sp>
        <p:nvSpPr>
          <p:cNvPr id="4" name="Slide Number Placeholder 3"/>
          <p:cNvSpPr>
            <a:spLocks noGrp="1"/>
          </p:cNvSpPr>
          <p:nvPr>
            <p:ph type="sldNum" sz="quarter" idx="5"/>
          </p:nvPr>
        </p:nvSpPr>
        <p:spPr/>
        <p:txBody>
          <a:bodyPr/>
          <a:lstStyle/>
          <a:p>
            <a:fld id="{8C08B57D-C439-1E45-9B96-DDA23A7E5A90}" type="slidenum">
              <a:rPr lang="en-US" smtClean="0"/>
              <a:t>33</a:t>
            </a:fld>
            <a:endParaRPr lang="en-US"/>
          </a:p>
        </p:txBody>
      </p:sp>
    </p:spTree>
    <p:extLst>
      <p:ext uri="{BB962C8B-B14F-4D97-AF65-F5344CB8AC3E}">
        <p14:creationId xmlns:p14="http://schemas.microsoft.com/office/powerpoint/2010/main" val="898186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Using tobacco in other forms does not make you sophisticated or reduce your risk of getting diseases associated with tobacco use.</a:t>
            </a:r>
          </a:p>
        </p:txBody>
      </p:sp>
      <p:sp>
        <p:nvSpPr>
          <p:cNvPr id="4" name="Slide Number Placeholder 3"/>
          <p:cNvSpPr>
            <a:spLocks noGrp="1"/>
          </p:cNvSpPr>
          <p:nvPr>
            <p:ph type="sldNum" sz="quarter" idx="5"/>
          </p:nvPr>
        </p:nvSpPr>
        <p:spPr/>
        <p:txBody>
          <a:bodyPr/>
          <a:lstStyle/>
          <a:p>
            <a:fld id="{8C08B57D-C439-1E45-9B96-DDA23A7E5A90}" type="slidenum">
              <a:rPr lang="en-US" smtClean="0"/>
              <a:t>4</a:t>
            </a:fld>
            <a:endParaRPr lang="en-US"/>
          </a:p>
        </p:txBody>
      </p:sp>
    </p:spTree>
    <p:extLst>
      <p:ext uri="{BB962C8B-B14F-4D97-AF65-F5344CB8AC3E}">
        <p14:creationId xmlns:p14="http://schemas.microsoft.com/office/powerpoint/2010/main" val="2102123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460375" y="720725"/>
            <a:ext cx="6397625" cy="3598863"/>
          </a:xfrm>
          <a:noFill/>
          <a:ln>
            <a:solidFill>
              <a:srgbClr val="000000"/>
            </a:solidFill>
            <a:miter lim="800000"/>
            <a:headEnd/>
            <a:tailEnd/>
          </a:ln>
        </p:spPr>
      </p:sp>
      <p:sp>
        <p:nvSpPr>
          <p:cNvPr id="76803" name="Rectangle 3"/>
          <p:cNvSpPr>
            <a:spLocks noGrp="1" noChangeArrowheads="1"/>
          </p:cNvSpPr>
          <p:nvPr>
            <p:ph type="body" idx="1"/>
          </p:nvPr>
        </p:nvSpPr>
        <p:spPr bwMode="auto">
          <a:xfrm>
            <a:off x="729828" y="4559588"/>
            <a:ext cx="5855547" cy="4320212"/>
          </a:xfrm>
          <a:noFill/>
        </p:spPr>
        <p:txBody>
          <a:bodyPr wrap="square" numCol="1" anchor="t" anchorCtr="0" compatLnSpc="1">
            <a:prstTxWarp prst="textNoShape">
              <a:avLst/>
            </a:prstTxWarp>
          </a:bodyPr>
          <a:lstStyle/>
          <a:p>
            <a:pPr eaLnBrk="1" hangingPunct="1">
              <a:spcBef>
                <a:spcPct val="0"/>
              </a:spcBef>
            </a:pPr>
            <a:r>
              <a:rPr lang="en-GB" b="1" dirty="0">
                <a:latin typeface="Tahoma" charset="0"/>
              </a:rPr>
              <a:t>As we look at this graph the key message is it is never too late to quit.  This graph comes from a study by Fletcher.  He did a breathing test on all the subjects in this study and created this graph.  The red line are those who smoked all their life and the green is those subjects who never smoked.  The most interesting line is the dashed line that indicates what happens when someone quits.  The follow the same decline as those who never smoked, just at a lower level.</a:t>
            </a:r>
          </a:p>
          <a:p>
            <a:pPr eaLnBrk="1" hangingPunct="1">
              <a:spcBef>
                <a:spcPct val="0"/>
              </a:spcBef>
            </a:pPr>
            <a:r>
              <a:rPr lang="en-GB" b="1" dirty="0">
                <a:latin typeface="Tahoma" charset="0"/>
              </a:rPr>
              <a:t>Key Message:</a:t>
            </a:r>
            <a:endParaRPr lang="en-US" b="1" dirty="0">
              <a:latin typeface="Tahoma" charset="0"/>
            </a:endParaRPr>
          </a:p>
          <a:p>
            <a:pPr eaLnBrk="1" hangingPunct="1">
              <a:spcBef>
                <a:spcPct val="0"/>
              </a:spcBef>
            </a:pPr>
            <a:r>
              <a:rPr lang="en-US" b="1" dirty="0">
                <a:latin typeface="Tahoma" charset="0"/>
              </a:rPr>
              <a:t>Smoking cessation is the only way to stop the damage</a:t>
            </a:r>
          </a:p>
          <a:p>
            <a:pPr eaLnBrk="1" hangingPunct="1">
              <a:spcBef>
                <a:spcPct val="0"/>
              </a:spcBef>
            </a:pPr>
            <a:r>
              <a:rPr lang="en-US" b="1" dirty="0">
                <a:latin typeface="Tahoma" charset="0"/>
              </a:rPr>
              <a:t>Quitting at any age is helpful</a:t>
            </a:r>
            <a:endParaRPr lang="en-GB" b="1" dirty="0">
              <a:latin typeface="Tahoma" charset="0"/>
            </a:endParaRPr>
          </a:p>
        </p:txBody>
      </p:sp>
    </p:spTree>
    <p:extLst>
      <p:ext uri="{BB962C8B-B14F-4D97-AF65-F5344CB8AC3E}">
        <p14:creationId xmlns:p14="http://schemas.microsoft.com/office/powerpoint/2010/main" val="1507798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7D9ACF4-6F51-45C1-888C-E3B875A8004D}"/>
              </a:ext>
            </a:extLst>
          </p:cNvPr>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EA2D1644-7815-4B74-B709-D3E69DA36B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24580" name="Slide Number Placeholder 3">
            <a:extLst>
              <a:ext uri="{FF2B5EF4-FFF2-40B4-BE49-F238E27FC236}">
                <a16:creationId xmlns:a16="http://schemas.microsoft.com/office/drawing/2014/main" id="{DB3292BF-1D06-4051-A612-C93ACD5F5E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261" indent="-302023" eaLnBrk="0" hangingPunct="0">
              <a:spcBef>
                <a:spcPct val="30000"/>
              </a:spcBef>
              <a:defRPr sz="1200">
                <a:solidFill>
                  <a:schemeClr val="tx1"/>
                </a:solidFill>
                <a:latin typeface="Calibri" panose="020F0502020204030204" pitchFamily="34" charset="0"/>
              </a:defRPr>
            </a:lvl2pPr>
            <a:lvl3pPr marL="1208095" indent="-241618" eaLnBrk="0" hangingPunct="0">
              <a:spcBef>
                <a:spcPct val="30000"/>
              </a:spcBef>
              <a:defRPr sz="1200">
                <a:solidFill>
                  <a:schemeClr val="tx1"/>
                </a:solidFill>
                <a:latin typeface="Calibri" panose="020F0502020204030204" pitchFamily="34" charset="0"/>
              </a:defRPr>
            </a:lvl3pPr>
            <a:lvl4pPr marL="1691332" indent="-241618" eaLnBrk="0" hangingPunct="0">
              <a:spcBef>
                <a:spcPct val="30000"/>
              </a:spcBef>
              <a:defRPr sz="1200">
                <a:solidFill>
                  <a:schemeClr val="tx1"/>
                </a:solidFill>
                <a:latin typeface="Calibri" panose="020F0502020204030204" pitchFamily="34" charset="0"/>
              </a:defRPr>
            </a:lvl4pPr>
            <a:lvl5pPr marL="2174570" indent="-241618" eaLnBrk="0" hangingPunct="0">
              <a:spcBef>
                <a:spcPct val="30000"/>
              </a:spcBef>
              <a:defRPr sz="1200">
                <a:solidFill>
                  <a:schemeClr val="tx1"/>
                </a:solidFill>
                <a:latin typeface="Calibri" panose="020F0502020204030204" pitchFamily="34" charset="0"/>
              </a:defRPr>
            </a:lvl5pPr>
            <a:lvl6pPr marL="2657807" indent="-241618" eaLnBrk="0" fontAlgn="base" hangingPunct="0">
              <a:spcBef>
                <a:spcPct val="30000"/>
              </a:spcBef>
              <a:spcAft>
                <a:spcPct val="0"/>
              </a:spcAft>
              <a:defRPr sz="1200">
                <a:solidFill>
                  <a:schemeClr val="tx1"/>
                </a:solidFill>
                <a:latin typeface="Calibri" panose="020F0502020204030204" pitchFamily="34" charset="0"/>
              </a:defRPr>
            </a:lvl6pPr>
            <a:lvl7pPr marL="3141044" indent="-241618" eaLnBrk="0" fontAlgn="base" hangingPunct="0">
              <a:spcBef>
                <a:spcPct val="30000"/>
              </a:spcBef>
              <a:spcAft>
                <a:spcPct val="0"/>
              </a:spcAft>
              <a:defRPr sz="1200">
                <a:solidFill>
                  <a:schemeClr val="tx1"/>
                </a:solidFill>
                <a:latin typeface="Calibri" panose="020F0502020204030204" pitchFamily="34" charset="0"/>
              </a:defRPr>
            </a:lvl7pPr>
            <a:lvl8pPr marL="3624282" indent="-241618" eaLnBrk="0" fontAlgn="base" hangingPunct="0">
              <a:spcBef>
                <a:spcPct val="30000"/>
              </a:spcBef>
              <a:spcAft>
                <a:spcPct val="0"/>
              </a:spcAft>
              <a:defRPr sz="1200">
                <a:solidFill>
                  <a:schemeClr val="tx1"/>
                </a:solidFill>
                <a:latin typeface="Calibri" panose="020F0502020204030204" pitchFamily="34" charset="0"/>
              </a:defRPr>
            </a:lvl8pPr>
            <a:lvl9pPr marL="4107520" indent="-241618"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D706414-8C89-4BC9-A061-9082240D9C3B}" type="slidenum">
              <a:rPr lang="en-US" altLang="en-US"/>
              <a:pPr eaLnBrk="1" hangingPunct="1">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8B57D-C439-1E45-9B96-DDA23A7E5A90}" type="slidenum">
              <a:rPr lang="en-US" smtClean="0"/>
              <a:t>7</a:t>
            </a:fld>
            <a:endParaRPr lang="en-US"/>
          </a:p>
        </p:txBody>
      </p:sp>
    </p:spTree>
    <p:extLst>
      <p:ext uri="{BB962C8B-B14F-4D97-AF65-F5344CB8AC3E}">
        <p14:creationId xmlns:p14="http://schemas.microsoft.com/office/powerpoint/2010/main" val="2310893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Social Benefits Talk about the different parts of the body and the problems.</a:t>
            </a:r>
          </a:p>
        </p:txBody>
      </p:sp>
      <p:sp>
        <p:nvSpPr>
          <p:cNvPr id="4" name="Slide Number Placeholder 3"/>
          <p:cNvSpPr>
            <a:spLocks noGrp="1"/>
          </p:cNvSpPr>
          <p:nvPr>
            <p:ph type="sldNum" sz="quarter" idx="10"/>
          </p:nvPr>
        </p:nvSpPr>
        <p:spPr/>
        <p:txBody>
          <a:bodyPr/>
          <a:lstStyle/>
          <a:p>
            <a:fld id="{8C08B57D-C439-1E45-9B96-DDA23A7E5A90}" type="slidenum">
              <a:rPr lang="en-US" smtClean="0"/>
              <a:t>8</a:t>
            </a:fld>
            <a:endParaRPr lang="en-US"/>
          </a:p>
        </p:txBody>
      </p:sp>
    </p:spTree>
    <p:extLst>
      <p:ext uri="{BB962C8B-B14F-4D97-AF65-F5344CB8AC3E}">
        <p14:creationId xmlns:p14="http://schemas.microsoft.com/office/powerpoint/2010/main" val="1153041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Smoking costs 10’s of thousands per year.  All for something that will eventually cause premature death.</a:t>
            </a:r>
            <a:endParaRPr lang="en-CA" dirty="0"/>
          </a:p>
        </p:txBody>
      </p:sp>
      <p:sp>
        <p:nvSpPr>
          <p:cNvPr id="4" name="Slide Number Placeholder 3"/>
          <p:cNvSpPr>
            <a:spLocks noGrp="1"/>
          </p:cNvSpPr>
          <p:nvPr>
            <p:ph type="sldNum" sz="quarter" idx="5"/>
          </p:nvPr>
        </p:nvSpPr>
        <p:spPr/>
        <p:txBody>
          <a:bodyPr/>
          <a:lstStyle/>
          <a:p>
            <a:fld id="{8C08B57D-C439-1E45-9B96-DDA23A7E5A90}" type="slidenum">
              <a:rPr lang="en-US" smtClean="0"/>
              <a:t>9</a:t>
            </a:fld>
            <a:endParaRPr lang="en-US"/>
          </a:p>
        </p:txBody>
      </p:sp>
    </p:spTree>
    <p:extLst>
      <p:ext uri="{BB962C8B-B14F-4D97-AF65-F5344CB8AC3E}">
        <p14:creationId xmlns:p14="http://schemas.microsoft.com/office/powerpoint/2010/main" val="2247953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860C45-8386-254D-ABF5-6D66F1E40783}"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31FF1-A9F7-344F-B97F-7E9F729D2AD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60C45-8386-254D-ABF5-6D66F1E40783}"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31FF1-A9F7-344F-B97F-7E9F729D2AD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6860C45-8386-254D-ABF5-6D66F1E40783}"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31FF1-A9F7-344F-B97F-7E9F729D2AD8}" type="slidenum">
              <a:rPr lang="en-US" smtClean="0"/>
              <a:t>‹#›</a:t>
            </a:fld>
            <a:endParaRPr 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a:t>Click to edit Master title style</a:t>
            </a:r>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60C45-8386-254D-ABF5-6D66F1E40783}"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31FF1-A9F7-344F-B97F-7E9F729D2AD8}"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860C45-8386-254D-ABF5-6D66F1E40783}"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31FF1-A9F7-344F-B97F-7E9F729D2AD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C6860C45-8386-254D-ABF5-6D66F1E40783}"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31FF1-A9F7-344F-B97F-7E9F729D2AD8}" type="slidenum">
              <a:rPr lang="en-US" smtClean="0"/>
              <a:t>‹#›</a:t>
            </a:fld>
            <a:endParaRPr lang="en-US"/>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860C45-8386-254D-ABF5-6D66F1E40783}" type="datetimeFigureOut">
              <a:rPr lang="en-US" smtClean="0"/>
              <a:t>11/27/2020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431FF1-A9F7-344F-B97F-7E9F729D2AD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860C45-8386-254D-ABF5-6D66F1E40783}" type="datetimeFigureOut">
              <a:rPr lang="en-US" smtClean="0"/>
              <a:t>11/27/2020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431FF1-A9F7-344F-B97F-7E9F729D2AD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6860C45-8386-254D-ABF5-6D66F1E40783}" type="datetimeFigureOut">
              <a:rPr lang="en-US" smtClean="0"/>
              <a:t>11/27/2020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431FF1-A9F7-344F-B97F-7E9F729D2AD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6860C45-8386-254D-ABF5-6D66F1E40783}"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31FF1-A9F7-344F-B97F-7E9F729D2AD8}" type="slidenum">
              <a:rPr lang="en-US" smtClean="0"/>
              <a:t>‹#›</a:t>
            </a:fld>
            <a:endParaRPr lang="en-US"/>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a:t>Click to edit Master title style</a:t>
            </a:r>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860C45-8386-254D-ABF5-6D66F1E40783}"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31FF1-A9F7-344F-B97F-7E9F729D2AD8}" type="slidenum">
              <a:rPr lang="en-US" smtClean="0"/>
              <a:t>‹#›</a:t>
            </a:fld>
            <a:endParaRPr 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C6860C45-8386-254D-ABF5-6D66F1E40783}" type="datetimeFigureOut">
              <a:rPr lang="en-US" smtClean="0"/>
              <a:t>11/27/2020</a:t>
            </a:fld>
            <a:endParaRPr lang="en-US"/>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90431FF1-A9F7-344F-B97F-7E9F729D2AD8}" type="slidenum">
              <a:rPr lang="en-US" smtClean="0"/>
              <a:t>‹#›</a:t>
            </a:fld>
            <a:endParaRPr lang="en-US"/>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diagramData" Target="../diagrams/data13.xml"/><Relationship Id="rId18" Type="http://schemas.openxmlformats.org/officeDocument/2006/relationships/diagramData" Target="../diagrams/data14.xml"/><Relationship Id="rId3" Type="http://schemas.openxmlformats.org/officeDocument/2006/relationships/diagramData" Target="../diagrams/data11.xml"/><Relationship Id="rId21" Type="http://schemas.openxmlformats.org/officeDocument/2006/relationships/diagramColors" Target="../diagrams/colors14.xml"/><Relationship Id="rId7" Type="http://schemas.microsoft.com/office/2007/relationships/diagramDrawing" Target="../diagrams/drawing11.xml"/><Relationship Id="rId12" Type="http://schemas.microsoft.com/office/2007/relationships/diagramDrawing" Target="../diagrams/drawing12.xml"/><Relationship Id="rId17" Type="http://schemas.microsoft.com/office/2007/relationships/diagramDrawing" Target="../diagrams/drawing13.xml"/><Relationship Id="rId2" Type="http://schemas.openxmlformats.org/officeDocument/2006/relationships/notesSlide" Target="../notesSlides/notesSlide20.xml"/><Relationship Id="rId16" Type="http://schemas.openxmlformats.org/officeDocument/2006/relationships/diagramColors" Target="../diagrams/colors13.xml"/><Relationship Id="rId20" Type="http://schemas.openxmlformats.org/officeDocument/2006/relationships/diagramQuickStyle" Target="../diagrams/quickStyle14.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diagramQuickStyle" Target="../diagrams/quickStyle13.xml"/><Relationship Id="rId23" Type="http://schemas.openxmlformats.org/officeDocument/2006/relationships/hyperlink" Target="https://www.medicalnewstoday.com/articles/319627.php" TargetMode="External"/><Relationship Id="rId10" Type="http://schemas.openxmlformats.org/officeDocument/2006/relationships/diagramQuickStyle" Target="../diagrams/quickStyle12.xml"/><Relationship Id="rId19" Type="http://schemas.openxmlformats.org/officeDocument/2006/relationships/diagramLayout" Target="../diagrams/layout14.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diagramLayout" Target="../diagrams/layout13.xml"/><Relationship Id="rId22" Type="http://schemas.microsoft.com/office/2007/relationships/diagramDrawing" Target="../diagrams/drawing14.xml"/></Relationships>
</file>

<file path=ppt/slides/_rels/slide22.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video" Target="https://www.youtube.com/embed/R3KfiVmIEx0?feature=oembed" TargetMode="External"/><Relationship Id="rId5" Type="http://schemas.openxmlformats.org/officeDocument/2006/relationships/image" Target="../media/image19.jpe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13" Type="http://schemas.microsoft.com/office/2007/relationships/diagramDrawing" Target="../diagrams/drawing18.xml"/><Relationship Id="rId3" Type="http://schemas.openxmlformats.org/officeDocument/2006/relationships/diagramData" Target="../diagrams/data17.xml"/><Relationship Id="rId7" Type="http://schemas.microsoft.com/office/2007/relationships/diagramDrawing" Target="../diagrams/drawing17.xml"/><Relationship Id="rId12" Type="http://schemas.openxmlformats.org/officeDocument/2006/relationships/diagramColors" Target="../diagrams/colors1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diagramQuickStyle" Target="../diagrams/quickStyle18.xml"/><Relationship Id="rId5" Type="http://schemas.openxmlformats.org/officeDocument/2006/relationships/diagramQuickStyle" Target="../diagrams/quickStyle17.xml"/><Relationship Id="rId10" Type="http://schemas.openxmlformats.org/officeDocument/2006/relationships/diagramLayout" Target="../diagrams/layout18.xml"/><Relationship Id="rId4" Type="http://schemas.openxmlformats.org/officeDocument/2006/relationships/diagramLayout" Target="../diagrams/layout17.xml"/><Relationship Id="rId9" Type="http://schemas.openxmlformats.org/officeDocument/2006/relationships/diagramData" Target="../diagrams/data18.xml"/></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 Id="rId9" Type="http://schemas.openxmlformats.org/officeDocument/2006/relationships/image" Target="../media/image24.svg"/></Relationships>
</file>

<file path=ppt/slides/_rels/slide33.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26.jp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5.xml.rels><?xml version="1.0" encoding="UTF-8" standalone="yes"?>
<Relationships xmlns="http://schemas.openxmlformats.org/package/2006/relationships"><Relationship Id="rId8" Type="http://schemas.openxmlformats.org/officeDocument/2006/relationships/hyperlink" Target="https://goo.gl/images/nsVqgN" TargetMode="External"/><Relationship Id="rId3" Type="http://schemas.openxmlformats.org/officeDocument/2006/relationships/hyperlink" Target="https://play.google.com/store/apps/details?id=com.herzberg.easyquitsmoking" TargetMode="External"/><Relationship Id="rId7" Type="http://schemas.openxmlformats.org/officeDocument/2006/relationships/hyperlink" Target="https://goo.gl/images/kMZTwz" TargetMode="External"/><Relationship Id="rId2" Type="http://schemas.openxmlformats.org/officeDocument/2006/relationships/hyperlink" Target="https://phandroid.com/best-apps-to-quit-smoking/" TargetMode="External"/><Relationship Id="rId1" Type="http://schemas.openxmlformats.org/officeDocument/2006/relationships/slideLayout" Target="../slideLayouts/slideLayout2.xml"/><Relationship Id="rId6" Type="http://schemas.openxmlformats.org/officeDocument/2006/relationships/hyperlink" Target="https://play.google.com/store/apps/details?id=com.zakaria_houssam.journalcbt&amp;hl=en_CA" TargetMode="External"/><Relationship Id="rId5" Type="http://schemas.openxmlformats.org/officeDocument/2006/relationships/hyperlink" Target="https://play.google.com/store/apps/details?id=pl.com.continuum.cbtbasicemotionsdiary&amp;hl=en_CA" TargetMode="External"/><Relationship Id="rId4" Type="http://schemas.openxmlformats.org/officeDocument/2006/relationships/hyperlink" Target="https://goo.gl/images/9QvHbq"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www.runtoquit.com/" TargetMode="External"/><Relationship Id="rId3" Type="http://schemas.openxmlformats.org/officeDocument/2006/relationships/hyperlink" Target="https://www.smokershelpline.ca" TargetMode="External"/><Relationship Id="rId7" Type="http://schemas.openxmlformats.org/officeDocument/2006/relationships/hyperlink" Target="http://www.breakitoff.ca/" TargetMode="External"/><Relationship Id="rId2" Type="http://schemas.openxmlformats.org/officeDocument/2006/relationships/hyperlink" Target="http://www.wrha.mb.ca/community/publichealth/services-tobacco-reduction.php" TargetMode="External"/><Relationship Id="rId1" Type="http://schemas.openxmlformats.org/officeDocument/2006/relationships/slideLayout" Target="../slideLayouts/slideLayout2.xml"/><Relationship Id="rId6" Type="http://schemas.openxmlformats.org/officeDocument/2006/relationships/hyperlink" Target="https://www.nhs.uk/smokefree/why-quit/smoking-health-problems" TargetMode="External"/><Relationship Id="rId5" Type="http://schemas.openxmlformats.org/officeDocument/2006/relationships/hyperlink" Target="https://www.calculators.org/health/quit-smoking.php" TargetMode="External"/><Relationship Id="rId4" Type="http://schemas.openxmlformats.org/officeDocument/2006/relationships/hyperlink" Target="https://www.eatsmartmovemorenc.com/NCHealthSmartTlkt/QuitNowWrkBk.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youtu.be/z16vhtjWKL0"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www.wrha.mb.ca/group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6EC10-29E5-3744-AF94-ACD7A5B06D6B}"/>
              </a:ext>
            </a:extLst>
          </p:cNvPr>
          <p:cNvSpPr>
            <a:spLocks noGrp="1"/>
          </p:cNvSpPr>
          <p:nvPr>
            <p:ph type="title"/>
          </p:nvPr>
        </p:nvSpPr>
        <p:spPr>
          <a:xfrm>
            <a:off x="609600" y="338328"/>
            <a:ext cx="10972800" cy="1252728"/>
          </a:xfrm>
        </p:spPr>
        <p:txBody>
          <a:bodyPr anchor="ctr">
            <a:normAutofit/>
          </a:bodyPr>
          <a:lstStyle/>
          <a:p>
            <a:pPr>
              <a:lnSpc>
                <a:spcPct val="90000"/>
              </a:lnSpc>
            </a:pPr>
            <a:r>
              <a:rPr lang="en-US" sz="5400" b="1" dirty="0">
                <a:solidFill>
                  <a:schemeClr val="tx1"/>
                </a:solidFill>
              </a:rPr>
              <a:t>Packing it in: </a:t>
            </a:r>
          </a:p>
        </p:txBody>
      </p:sp>
      <p:pic>
        <p:nvPicPr>
          <p:cNvPr id="1026" name="Picture 2" descr="Box, inside, item, man, open, product, taking icon - Download on Iconfinder">
            <a:extLst>
              <a:ext uri="{FF2B5EF4-FFF2-40B4-BE49-F238E27FC236}">
                <a16:creationId xmlns:a16="http://schemas.microsoft.com/office/drawing/2014/main" id="{0E3E2912-884C-4749-80D6-FCDE45D4CA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1" b="32528"/>
          <a:stretch/>
        </p:blipFill>
        <p:spPr bwMode="auto">
          <a:xfrm>
            <a:off x="1544275" y="2700457"/>
            <a:ext cx="4090981" cy="2381906"/>
          </a:xfrm>
          <a:prstGeom prst="rect">
            <a:avLst/>
          </a:prstGeom>
          <a:solidFill>
            <a:srgbClr val="FFFFFF"/>
          </a:solidFill>
        </p:spPr>
      </p:pic>
      <p:sp>
        <p:nvSpPr>
          <p:cNvPr id="4" name="Subtitle 3">
            <a:extLst>
              <a:ext uri="{FF2B5EF4-FFF2-40B4-BE49-F238E27FC236}">
                <a16:creationId xmlns:a16="http://schemas.microsoft.com/office/drawing/2014/main" id="{191E46DD-8DBC-4410-AF5D-0101E7E3FCF4}"/>
              </a:ext>
            </a:extLst>
          </p:cNvPr>
          <p:cNvSpPr>
            <a:spLocks noGrp="1"/>
          </p:cNvSpPr>
          <p:nvPr>
            <p:ph sz="quarter" idx="14"/>
          </p:nvPr>
        </p:nvSpPr>
        <p:spPr>
          <a:xfrm>
            <a:off x="5635256" y="2679192"/>
            <a:ext cx="5654536" cy="2105459"/>
          </a:xfrm>
        </p:spPr>
        <p:txBody>
          <a:bodyPr>
            <a:normAutofit/>
          </a:bodyPr>
          <a:lstStyle/>
          <a:p>
            <a:pPr marL="0" indent="0">
              <a:buNone/>
            </a:pPr>
            <a:r>
              <a:rPr lang="en-US" sz="5400" b="1" dirty="0">
                <a:solidFill>
                  <a:schemeClr val="tx1"/>
                </a:solidFill>
              </a:rPr>
              <a:t>Creating a Plan to Quit smoking</a:t>
            </a:r>
            <a:r>
              <a:rPr lang="en-CA" sz="5400" b="1" dirty="0">
                <a:solidFill>
                  <a:schemeClr val="tx1"/>
                </a:solidFill>
              </a:rPr>
              <a:t> </a:t>
            </a:r>
            <a:endParaRPr lang="en-CA" sz="5400" dirty="0">
              <a:solidFill>
                <a:schemeClr val="tx1"/>
              </a:solidFill>
            </a:endParaRPr>
          </a:p>
        </p:txBody>
      </p:sp>
      <p:sp>
        <p:nvSpPr>
          <p:cNvPr id="5" name="Rectangle 4">
            <a:extLst>
              <a:ext uri="{FF2B5EF4-FFF2-40B4-BE49-F238E27FC236}">
                <a16:creationId xmlns:a16="http://schemas.microsoft.com/office/drawing/2014/main" id="{2B2C9EEC-890E-43D7-9299-76BD576831BC}"/>
              </a:ext>
            </a:extLst>
          </p:cNvPr>
          <p:cNvSpPr/>
          <p:nvPr/>
        </p:nvSpPr>
        <p:spPr>
          <a:xfrm>
            <a:off x="1984744" y="5226456"/>
            <a:ext cx="3416596" cy="400110"/>
          </a:xfrm>
          <a:prstGeom prst="rect">
            <a:avLst/>
          </a:prstGeom>
        </p:spPr>
        <p:txBody>
          <a:bodyPr wrap="square">
            <a:spAutoFit/>
          </a:bodyPr>
          <a:lstStyle/>
          <a:p>
            <a:r>
              <a:rPr lang="en-CA" sz="1000" dirty="0"/>
              <a:t>https://www.iconfinder.com/icons/3408423/box_inside_item_man_open_product_taking_icon</a:t>
            </a:r>
          </a:p>
        </p:txBody>
      </p:sp>
    </p:spTree>
    <p:extLst>
      <p:ext uri="{BB962C8B-B14F-4D97-AF65-F5344CB8AC3E}">
        <p14:creationId xmlns:p14="http://schemas.microsoft.com/office/powerpoint/2010/main" val="81006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800" b="1" dirty="0">
                <a:solidFill>
                  <a:schemeClr val="tx1"/>
                </a:solidFill>
              </a:rPr>
              <a:t>Why people Smoke:</a:t>
            </a:r>
            <a:br>
              <a:rPr lang="en-US" sz="4800" b="1" dirty="0">
                <a:solidFill>
                  <a:schemeClr val="tx1"/>
                </a:solidFill>
              </a:rPr>
            </a:br>
            <a:r>
              <a:rPr lang="en-US" sz="4800" b="1" dirty="0">
                <a:solidFill>
                  <a:schemeClr val="tx1"/>
                </a:solidFill>
              </a:rPr>
              <a:t>Start with Why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8670" y="3094917"/>
            <a:ext cx="4096559" cy="3068465"/>
          </a:xfrm>
          <a:prstGeom prst="rect">
            <a:avLst/>
          </a:prstGeom>
        </p:spPr>
      </p:pic>
      <p:sp>
        <p:nvSpPr>
          <p:cNvPr id="5" name="Rounded Rectangle 4"/>
          <p:cNvSpPr/>
          <p:nvPr/>
        </p:nvSpPr>
        <p:spPr>
          <a:xfrm>
            <a:off x="7838670" y="5048250"/>
            <a:ext cx="1619655" cy="6477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
          <p:cNvSpPr txBox="1">
            <a:spLocks/>
          </p:cNvSpPr>
          <p:nvPr/>
        </p:nvSpPr>
        <p:spPr>
          <a:xfrm>
            <a:off x="1360876" y="2571962"/>
            <a:ext cx="9877777" cy="345069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b="1" dirty="0"/>
              <a:t>What is your purpose, cause or belief?</a:t>
            </a:r>
          </a:p>
          <a:p>
            <a:pPr lvl="1"/>
            <a:r>
              <a:rPr lang="en-US" dirty="0"/>
              <a:t>I want to ____________  ( Goal)</a:t>
            </a:r>
          </a:p>
          <a:p>
            <a:endParaRPr lang="en-US" dirty="0"/>
          </a:p>
          <a:p>
            <a:pPr lvl="1"/>
            <a:r>
              <a:rPr lang="en-US" dirty="0"/>
              <a:t>because_______________  (negative effects)</a:t>
            </a:r>
          </a:p>
          <a:p>
            <a:endParaRPr lang="en-US" dirty="0"/>
          </a:p>
          <a:p>
            <a:r>
              <a:rPr lang="en-US" b="1" dirty="0"/>
              <a:t>What is the impact?</a:t>
            </a:r>
          </a:p>
          <a:p>
            <a:pPr lvl="1"/>
            <a:r>
              <a:rPr lang="en-US" dirty="0"/>
              <a:t>So that_____________. (the result I want)</a:t>
            </a:r>
          </a:p>
        </p:txBody>
      </p:sp>
    </p:spTree>
    <p:extLst>
      <p:ext uri="{BB962C8B-B14F-4D97-AF65-F5344CB8AC3E}">
        <p14:creationId xmlns:p14="http://schemas.microsoft.com/office/powerpoint/2010/main" val="578011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2D814CB-BD8D-406E-8BAA-4E32D13D6F15}"/>
              </a:ext>
            </a:extLst>
          </p:cNvPr>
          <p:cNvGraphicFramePr>
            <a:graphicFrameLocks noGrp="1"/>
          </p:cNvGraphicFramePr>
          <p:nvPr>
            <p:ph idx="1"/>
            <p:extLst>
              <p:ext uri="{D42A27DB-BD31-4B8C-83A1-F6EECF244321}">
                <p14:modId xmlns:p14="http://schemas.microsoft.com/office/powerpoint/2010/main" val="372353309"/>
              </p:ext>
            </p:extLst>
          </p:nvPr>
        </p:nvGraphicFramePr>
        <p:xfrm>
          <a:off x="381001" y="1981201"/>
          <a:ext cx="495300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b="1" dirty="0">
                <a:solidFill>
                  <a:schemeClr val="tx1"/>
                </a:solidFill>
              </a:rPr>
              <a:t>Smoking : What People Say</a:t>
            </a:r>
          </a:p>
        </p:txBody>
      </p:sp>
      <p:graphicFrame>
        <p:nvGraphicFramePr>
          <p:cNvPr id="6" name="Diagram 5">
            <a:extLst>
              <a:ext uri="{FF2B5EF4-FFF2-40B4-BE49-F238E27FC236}">
                <a16:creationId xmlns:a16="http://schemas.microsoft.com/office/drawing/2014/main" id="{BDB45743-0BBA-416F-988E-FE8182AAE7DC}"/>
              </a:ext>
            </a:extLst>
          </p:cNvPr>
          <p:cNvGraphicFramePr/>
          <p:nvPr/>
        </p:nvGraphicFramePr>
        <p:xfrm>
          <a:off x="6096000" y="3810000"/>
          <a:ext cx="4953000" cy="2514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48521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827199165"/>
              </p:ext>
            </p:extLst>
          </p:nvPr>
        </p:nvGraphicFramePr>
        <p:xfrm>
          <a:off x="655320" y="1737360"/>
          <a:ext cx="6141720" cy="4739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sz="6000" b="1" dirty="0">
                <a:solidFill>
                  <a:schemeClr val="tx1"/>
                </a:solidFill>
              </a:rPr>
              <a:t>Nicotine and Dopamine</a:t>
            </a:r>
            <a:endParaRPr lang="en-US" dirty="0">
              <a:solidFill>
                <a:schemeClr val="tx1"/>
              </a:solidFill>
            </a:endParaRP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34200" y="2423160"/>
            <a:ext cx="5029201" cy="2821259"/>
          </a:xfrm>
          <a:prstGeom prst="rect">
            <a:avLst/>
          </a:prstGeom>
        </p:spPr>
      </p:pic>
    </p:spTree>
    <p:extLst>
      <p:ext uri="{BB962C8B-B14F-4D97-AF65-F5344CB8AC3E}">
        <p14:creationId xmlns:p14="http://schemas.microsoft.com/office/powerpoint/2010/main" val="2089424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chemeClr val="tx1"/>
                </a:solidFill>
              </a:rPr>
              <a:t>Increasing Dopamine Naturally</a:t>
            </a:r>
          </a:p>
        </p:txBody>
      </p:sp>
      <p:grpSp>
        <p:nvGrpSpPr>
          <p:cNvPr id="3" name="Group 2"/>
          <p:cNvGrpSpPr/>
          <p:nvPr/>
        </p:nvGrpSpPr>
        <p:grpSpPr>
          <a:xfrm>
            <a:off x="711740" y="2209802"/>
            <a:ext cx="6146259" cy="4267198"/>
            <a:chOff x="711741" y="2931247"/>
            <a:chExt cx="5593810" cy="2989775"/>
          </a:xfrm>
        </p:grpSpPr>
        <p:sp>
          <p:nvSpPr>
            <p:cNvPr id="6" name="Freeform 5"/>
            <p:cNvSpPr/>
            <p:nvPr/>
          </p:nvSpPr>
          <p:spPr>
            <a:xfrm>
              <a:off x="711743" y="2931247"/>
              <a:ext cx="5593808" cy="512533"/>
            </a:xfrm>
            <a:custGeom>
              <a:avLst/>
              <a:gdLst>
                <a:gd name="connsiteX0" fmla="*/ 0 w 5593808"/>
                <a:gd name="connsiteY0" fmla="*/ 138703 h 832201"/>
                <a:gd name="connsiteX1" fmla="*/ 138703 w 5593808"/>
                <a:gd name="connsiteY1" fmla="*/ 0 h 832201"/>
                <a:gd name="connsiteX2" fmla="*/ 5455105 w 5593808"/>
                <a:gd name="connsiteY2" fmla="*/ 0 h 832201"/>
                <a:gd name="connsiteX3" fmla="*/ 5593808 w 5593808"/>
                <a:gd name="connsiteY3" fmla="*/ 138703 h 832201"/>
                <a:gd name="connsiteX4" fmla="*/ 5593808 w 5593808"/>
                <a:gd name="connsiteY4" fmla="*/ 693498 h 832201"/>
                <a:gd name="connsiteX5" fmla="*/ 5455105 w 5593808"/>
                <a:gd name="connsiteY5" fmla="*/ 832201 h 832201"/>
                <a:gd name="connsiteX6" fmla="*/ 138703 w 5593808"/>
                <a:gd name="connsiteY6" fmla="*/ 832201 h 832201"/>
                <a:gd name="connsiteX7" fmla="*/ 0 w 5593808"/>
                <a:gd name="connsiteY7" fmla="*/ 693498 h 832201"/>
                <a:gd name="connsiteX8" fmla="*/ 0 w 5593808"/>
                <a:gd name="connsiteY8" fmla="*/ 138703 h 83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3808" h="832201">
                  <a:moveTo>
                    <a:pt x="0" y="138703"/>
                  </a:moveTo>
                  <a:cubicBezTo>
                    <a:pt x="0" y="62099"/>
                    <a:pt x="62099" y="0"/>
                    <a:pt x="138703" y="0"/>
                  </a:cubicBezTo>
                  <a:lnTo>
                    <a:pt x="5455105" y="0"/>
                  </a:lnTo>
                  <a:cubicBezTo>
                    <a:pt x="5531709" y="0"/>
                    <a:pt x="5593808" y="62099"/>
                    <a:pt x="5593808" y="138703"/>
                  </a:cubicBezTo>
                  <a:lnTo>
                    <a:pt x="5593808" y="693498"/>
                  </a:lnTo>
                  <a:cubicBezTo>
                    <a:pt x="5593808" y="770102"/>
                    <a:pt x="5531709" y="832201"/>
                    <a:pt x="5455105" y="832201"/>
                  </a:cubicBezTo>
                  <a:lnTo>
                    <a:pt x="138703" y="832201"/>
                  </a:lnTo>
                  <a:cubicBezTo>
                    <a:pt x="62099" y="832201"/>
                    <a:pt x="0" y="770102"/>
                    <a:pt x="0" y="693498"/>
                  </a:cubicBezTo>
                  <a:lnTo>
                    <a:pt x="0" y="1387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305" tIns="147305" rIns="147305" bIns="147305" numCol="1" spcCol="1270" anchor="ctr" anchorCtr="0">
              <a:noAutofit/>
            </a:bodyPr>
            <a:lstStyle/>
            <a:p>
              <a:pPr lvl="0" algn="l" defTabSz="1244600" rtl="0">
                <a:lnSpc>
                  <a:spcPct val="90000"/>
                </a:lnSpc>
                <a:spcBef>
                  <a:spcPct val="0"/>
                </a:spcBef>
                <a:spcAft>
                  <a:spcPct val="35000"/>
                </a:spcAft>
              </a:pPr>
              <a:r>
                <a:rPr lang="en-US" sz="2800" b="1" kern="1200" dirty="0"/>
                <a:t>Eating well</a:t>
              </a:r>
            </a:p>
          </p:txBody>
        </p:sp>
        <p:sp>
          <p:nvSpPr>
            <p:cNvPr id="7" name="Freeform 6"/>
            <p:cNvSpPr/>
            <p:nvPr/>
          </p:nvSpPr>
          <p:spPr>
            <a:xfrm>
              <a:off x="711741" y="3816082"/>
              <a:ext cx="5593808" cy="948503"/>
            </a:xfrm>
            <a:custGeom>
              <a:avLst/>
              <a:gdLst>
                <a:gd name="connsiteX0" fmla="*/ 0 w 5593808"/>
                <a:gd name="connsiteY0" fmla="*/ 100144 h 600853"/>
                <a:gd name="connsiteX1" fmla="*/ 100144 w 5593808"/>
                <a:gd name="connsiteY1" fmla="*/ 0 h 600853"/>
                <a:gd name="connsiteX2" fmla="*/ 5493664 w 5593808"/>
                <a:gd name="connsiteY2" fmla="*/ 0 h 600853"/>
                <a:gd name="connsiteX3" fmla="*/ 5593808 w 5593808"/>
                <a:gd name="connsiteY3" fmla="*/ 100144 h 600853"/>
                <a:gd name="connsiteX4" fmla="*/ 5593808 w 5593808"/>
                <a:gd name="connsiteY4" fmla="*/ 500709 h 600853"/>
                <a:gd name="connsiteX5" fmla="*/ 5493664 w 5593808"/>
                <a:gd name="connsiteY5" fmla="*/ 600853 h 600853"/>
                <a:gd name="connsiteX6" fmla="*/ 100144 w 5593808"/>
                <a:gd name="connsiteY6" fmla="*/ 600853 h 600853"/>
                <a:gd name="connsiteX7" fmla="*/ 0 w 5593808"/>
                <a:gd name="connsiteY7" fmla="*/ 500709 h 600853"/>
                <a:gd name="connsiteX8" fmla="*/ 0 w 5593808"/>
                <a:gd name="connsiteY8" fmla="*/ 100144 h 60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3808" h="600853">
                  <a:moveTo>
                    <a:pt x="0" y="100144"/>
                  </a:moveTo>
                  <a:cubicBezTo>
                    <a:pt x="0" y="44836"/>
                    <a:pt x="44836" y="0"/>
                    <a:pt x="100144" y="0"/>
                  </a:cubicBezTo>
                  <a:lnTo>
                    <a:pt x="5493664" y="0"/>
                  </a:lnTo>
                  <a:cubicBezTo>
                    <a:pt x="5548972" y="0"/>
                    <a:pt x="5593808" y="44836"/>
                    <a:pt x="5593808" y="100144"/>
                  </a:cubicBezTo>
                  <a:lnTo>
                    <a:pt x="5593808" y="500709"/>
                  </a:lnTo>
                  <a:cubicBezTo>
                    <a:pt x="5593808" y="556017"/>
                    <a:pt x="5548972" y="600853"/>
                    <a:pt x="5493664" y="600853"/>
                  </a:cubicBezTo>
                  <a:lnTo>
                    <a:pt x="100144" y="600853"/>
                  </a:lnTo>
                  <a:cubicBezTo>
                    <a:pt x="44836" y="600853"/>
                    <a:pt x="0" y="556017"/>
                    <a:pt x="0" y="500709"/>
                  </a:cubicBezTo>
                  <a:lnTo>
                    <a:pt x="0" y="1001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011" tIns="136011" rIns="136011" bIns="136011" numCol="1" spcCol="1270" anchor="ctr" anchorCtr="0">
              <a:noAutofit/>
            </a:bodyPr>
            <a:lstStyle/>
            <a:p>
              <a:pPr defTabSz="1244600">
                <a:lnSpc>
                  <a:spcPct val="90000"/>
                </a:lnSpc>
                <a:spcBef>
                  <a:spcPct val="0"/>
                </a:spcBef>
                <a:spcAft>
                  <a:spcPct val="35000"/>
                </a:spcAft>
              </a:pPr>
              <a:r>
                <a:rPr lang="en-US" sz="2800" b="1" dirty="0"/>
                <a:t>Doing something you enjoy,  </a:t>
              </a:r>
              <a:r>
                <a:rPr lang="en-US" sz="2800" b="1" kern="1200" dirty="0"/>
                <a:t>Watching Sports or Participate in any physical activity</a:t>
              </a:r>
            </a:p>
          </p:txBody>
        </p:sp>
        <p:sp>
          <p:nvSpPr>
            <p:cNvPr id="8" name="Freeform 7"/>
            <p:cNvSpPr/>
            <p:nvPr/>
          </p:nvSpPr>
          <p:spPr>
            <a:xfrm>
              <a:off x="711742" y="4739509"/>
              <a:ext cx="5593808" cy="345317"/>
            </a:xfrm>
            <a:custGeom>
              <a:avLst/>
              <a:gdLst>
                <a:gd name="connsiteX0" fmla="*/ 0 w 5593808"/>
                <a:gd name="connsiteY0" fmla="*/ 57554 h 345317"/>
                <a:gd name="connsiteX1" fmla="*/ 57554 w 5593808"/>
                <a:gd name="connsiteY1" fmla="*/ 0 h 345317"/>
                <a:gd name="connsiteX2" fmla="*/ 5536254 w 5593808"/>
                <a:gd name="connsiteY2" fmla="*/ 0 h 345317"/>
                <a:gd name="connsiteX3" fmla="*/ 5593808 w 5593808"/>
                <a:gd name="connsiteY3" fmla="*/ 57554 h 345317"/>
                <a:gd name="connsiteX4" fmla="*/ 5593808 w 5593808"/>
                <a:gd name="connsiteY4" fmla="*/ 287763 h 345317"/>
                <a:gd name="connsiteX5" fmla="*/ 5536254 w 5593808"/>
                <a:gd name="connsiteY5" fmla="*/ 345317 h 345317"/>
                <a:gd name="connsiteX6" fmla="*/ 57554 w 5593808"/>
                <a:gd name="connsiteY6" fmla="*/ 345317 h 345317"/>
                <a:gd name="connsiteX7" fmla="*/ 0 w 5593808"/>
                <a:gd name="connsiteY7" fmla="*/ 287763 h 345317"/>
                <a:gd name="connsiteX8" fmla="*/ 0 w 5593808"/>
                <a:gd name="connsiteY8" fmla="*/ 57554 h 3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3808" h="345317">
                  <a:moveTo>
                    <a:pt x="0" y="57554"/>
                  </a:moveTo>
                  <a:cubicBezTo>
                    <a:pt x="0" y="25768"/>
                    <a:pt x="25768" y="0"/>
                    <a:pt x="57554" y="0"/>
                  </a:cubicBezTo>
                  <a:lnTo>
                    <a:pt x="5536254" y="0"/>
                  </a:lnTo>
                  <a:cubicBezTo>
                    <a:pt x="5568040" y="0"/>
                    <a:pt x="5593808" y="25768"/>
                    <a:pt x="5593808" y="57554"/>
                  </a:cubicBezTo>
                  <a:lnTo>
                    <a:pt x="5593808" y="287763"/>
                  </a:lnTo>
                  <a:cubicBezTo>
                    <a:pt x="5593808" y="319549"/>
                    <a:pt x="5568040" y="345317"/>
                    <a:pt x="5536254" y="345317"/>
                  </a:cubicBezTo>
                  <a:lnTo>
                    <a:pt x="57554" y="345317"/>
                  </a:lnTo>
                  <a:cubicBezTo>
                    <a:pt x="25768" y="345317"/>
                    <a:pt x="0" y="319549"/>
                    <a:pt x="0" y="287763"/>
                  </a:cubicBezTo>
                  <a:lnTo>
                    <a:pt x="0" y="5755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3537" tIns="123537" rIns="123537" bIns="123537" numCol="1" spcCol="1270" anchor="ctr" anchorCtr="0">
              <a:noAutofit/>
            </a:bodyPr>
            <a:lstStyle/>
            <a:p>
              <a:pPr lvl="0" algn="l" defTabSz="1244600" rtl="0">
                <a:lnSpc>
                  <a:spcPct val="90000"/>
                </a:lnSpc>
                <a:spcBef>
                  <a:spcPct val="0"/>
                </a:spcBef>
                <a:spcAft>
                  <a:spcPct val="35000"/>
                </a:spcAft>
              </a:pPr>
              <a:r>
                <a:rPr lang="en-US" sz="2800" b="1" kern="1200" dirty="0"/>
                <a:t>Deep breathing or meditation</a:t>
              </a:r>
            </a:p>
          </p:txBody>
        </p:sp>
        <p:sp>
          <p:nvSpPr>
            <p:cNvPr id="9" name="Freeform 8"/>
            <p:cNvSpPr/>
            <p:nvPr/>
          </p:nvSpPr>
          <p:spPr>
            <a:xfrm>
              <a:off x="711743" y="5093644"/>
              <a:ext cx="5593808" cy="404584"/>
            </a:xfrm>
            <a:custGeom>
              <a:avLst/>
              <a:gdLst>
                <a:gd name="connsiteX0" fmla="*/ 0 w 5593808"/>
                <a:gd name="connsiteY0" fmla="*/ 62051 h 372301"/>
                <a:gd name="connsiteX1" fmla="*/ 62051 w 5593808"/>
                <a:gd name="connsiteY1" fmla="*/ 0 h 372301"/>
                <a:gd name="connsiteX2" fmla="*/ 5531757 w 5593808"/>
                <a:gd name="connsiteY2" fmla="*/ 0 h 372301"/>
                <a:gd name="connsiteX3" fmla="*/ 5593808 w 5593808"/>
                <a:gd name="connsiteY3" fmla="*/ 62051 h 372301"/>
                <a:gd name="connsiteX4" fmla="*/ 5593808 w 5593808"/>
                <a:gd name="connsiteY4" fmla="*/ 310250 h 372301"/>
                <a:gd name="connsiteX5" fmla="*/ 5531757 w 5593808"/>
                <a:gd name="connsiteY5" fmla="*/ 372301 h 372301"/>
                <a:gd name="connsiteX6" fmla="*/ 62051 w 5593808"/>
                <a:gd name="connsiteY6" fmla="*/ 372301 h 372301"/>
                <a:gd name="connsiteX7" fmla="*/ 0 w 5593808"/>
                <a:gd name="connsiteY7" fmla="*/ 310250 h 372301"/>
                <a:gd name="connsiteX8" fmla="*/ 0 w 5593808"/>
                <a:gd name="connsiteY8" fmla="*/ 62051 h 37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3808" h="372301">
                  <a:moveTo>
                    <a:pt x="0" y="62051"/>
                  </a:moveTo>
                  <a:cubicBezTo>
                    <a:pt x="0" y="27781"/>
                    <a:pt x="27781" y="0"/>
                    <a:pt x="62051" y="0"/>
                  </a:cubicBezTo>
                  <a:lnTo>
                    <a:pt x="5531757" y="0"/>
                  </a:lnTo>
                  <a:cubicBezTo>
                    <a:pt x="5566027" y="0"/>
                    <a:pt x="5593808" y="27781"/>
                    <a:pt x="5593808" y="62051"/>
                  </a:cubicBezTo>
                  <a:lnTo>
                    <a:pt x="5593808" y="310250"/>
                  </a:lnTo>
                  <a:cubicBezTo>
                    <a:pt x="5593808" y="344520"/>
                    <a:pt x="5566027" y="372301"/>
                    <a:pt x="5531757" y="372301"/>
                  </a:cubicBezTo>
                  <a:lnTo>
                    <a:pt x="62051" y="372301"/>
                  </a:lnTo>
                  <a:cubicBezTo>
                    <a:pt x="27781" y="372301"/>
                    <a:pt x="0" y="344520"/>
                    <a:pt x="0" y="310250"/>
                  </a:cubicBezTo>
                  <a:lnTo>
                    <a:pt x="0" y="6205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854" tIns="124854" rIns="124854" bIns="124854" numCol="1" spcCol="1270" anchor="ctr" anchorCtr="0">
              <a:noAutofit/>
            </a:bodyPr>
            <a:lstStyle/>
            <a:p>
              <a:pPr lvl="0" algn="l" defTabSz="1244600" rtl="0">
                <a:lnSpc>
                  <a:spcPct val="90000"/>
                </a:lnSpc>
                <a:spcBef>
                  <a:spcPct val="0"/>
                </a:spcBef>
                <a:spcAft>
                  <a:spcPct val="35000"/>
                </a:spcAft>
              </a:pPr>
              <a:r>
                <a:rPr lang="en-US" sz="2800" b="1" kern="1200" dirty="0"/>
                <a:t>Helping people</a:t>
              </a:r>
            </a:p>
          </p:txBody>
        </p:sp>
        <p:sp>
          <p:nvSpPr>
            <p:cNvPr id="10" name="Freeform 9"/>
            <p:cNvSpPr/>
            <p:nvPr/>
          </p:nvSpPr>
          <p:spPr>
            <a:xfrm>
              <a:off x="711743" y="3443780"/>
              <a:ext cx="5593808" cy="372301"/>
            </a:xfrm>
            <a:custGeom>
              <a:avLst/>
              <a:gdLst>
                <a:gd name="connsiteX0" fmla="*/ 0 w 5593808"/>
                <a:gd name="connsiteY0" fmla="*/ 62051 h 372301"/>
                <a:gd name="connsiteX1" fmla="*/ 62051 w 5593808"/>
                <a:gd name="connsiteY1" fmla="*/ 0 h 372301"/>
                <a:gd name="connsiteX2" fmla="*/ 5531757 w 5593808"/>
                <a:gd name="connsiteY2" fmla="*/ 0 h 372301"/>
                <a:gd name="connsiteX3" fmla="*/ 5593808 w 5593808"/>
                <a:gd name="connsiteY3" fmla="*/ 62051 h 372301"/>
                <a:gd name="connsiteX4" fmla="*/ 5593808 w 5593808"/>
                <a:gd name="connsiteY4" fmla="*/ 310250 h 372301"/>
                <a:gd name="connsiteX5" fmla="*/ 5531757 w 5593808"/>
                <a:gd name="connsiteY5" fmla="*/ 372301 h 372301"/>
                <a:gd name="connsiteX6" fmla="*/ 62051 w 5593808"/>
                <a:gd name="connsiteY6" fmla="*/ 372301 h 372301"/>
                <a:gd name="connsiteX7" fmla="*/ 0 w 5593808"/>
                <a:gd name="connsiteY7" fmla="*/ 310250 h 372301"/>
                <a:gd name="connsiteX8" fmla="*/ 0 w 5593808"/>
                <a:gd name="connsiteY8" fmla="*/ 62051 h 37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3808" h="372301">
                  <a:moveTo>
                    <a:pt x="0" y="62051"/>
                  </a:moveTo>
                  <a:cubicBezTo>
                    <a:pt x="0" y="27781"/>
                    <a:pt x="27781" y="0"/>
                    <a:pt x="62051" y="0"/>
                  </a:cubicBezTo>
                  <a:lnTo>
                    <a:pt x="5531757" y="0"/>
                  </a:lnTo>
                  <a:cubicBezTo>
                    <a:pt x="5566027" y="0"/>
                    <a:pt x="5593808" y="27781"/>
                    <a:pt x="5593808" y="62051"/>
                  </a:cubicBezTo>
                  <a:lnTo>
                    <a:pt x="5593808" y="310250"/>
                  </a:lnTo>
                  <a:cubicBezTo>
                    <a:pt x="5593808" y="344520"/>
                    <a:pt x="5566027" y="372301"/>
                    <a:pt x="5531757" y="372301"/>
                  </a:cubicBezTo>
                  <a:lnTo>
                    <a:pt x="62051" y="372301"/>
                  </a:lnTo>
                  <a:cubicBezTo>
                    <a:pt x="27781" y="372301"/>
                    <a:pt x="0" y="344520"/>
                    <a:pt x="0" y="310250"/>
                  </a:cubicBezTo>
                  <a:lnTo>
                    <a:pt x="0" y="6205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854" tIns="124854" rIns="124854" bIns="124854" numCol="1" spcCol="1270" anchor="ctr" anchorCtr="0">
              <a:noAutofit/>
            </a:bodyPr>
            <a:lstStyle/>
            <a:p>
              <a:pPr lvl="0" algn="l" defTabSz="1244600" rtl="0">
                <a:lnSpc>
                  <a:spcPct val="90000"/>
                </a:lnSpc>
                <a:spcBef>
                  <a:spcPct val="0"/>
                </a:spcBef>
                <a:spcAft>
                  <a:spcPct val="35000"/>
                </a:spcAft>
              </a:pPr>
              <a:r>
                <a:rPr lang="en-US" sz="2800" b="1" kern="1200" dirty="0"/>
                <a:t>Getting some sunlight</a:t>
              </a:r>
            </a:p>
          </p:txBody>
        </p:sp>
        <p:sp>
          <p:nvSpPr>
            <p:cNvPr id="11" name="Freeform 10"/>
            <p:cNvSpPr/>
            <p:nvPr/>
          </p:nvSpPr>
          <p:spPr>
            <a:xfrm>
              <a:off x="711743" y="5478597"/>
              <a:ext cx="5593808" cy="442425"/>
            </a:xfrm>
            <a:custGeom>
              <a:avLst/>
              <a:gdLst>
                <a:gd name="connsiteX0" fmla="*/ 0 w 5593808"/>
                <a:gd name="connsiteY0" fmla="*/ 62051 h 372301"/>
                <a:gd name="connsiteX1" fmla="*/ 62051 w 5593808"/>
                <a:gd name="connsiteY1" fmla="*/ 0 h 372301"/>
                <a:gd name="connsiteX2" fmla="*/ 5531757 w 5593808"/>
                <a:gd name="connsiteY2" fmla="*/ 0 h 372301"/>
                <a:gd name="connsiteX3" fmla="*/ 5593808 w 5593808"/>
                <a:gd name="connsiteY3" fmla="*/ 62051 h 372301"/>
                <a:gd name="connsiteX4" fmla="*/ 5593808 w 5593808"/>
                <a:gd name="connsiteY4" fmla="*/ 310250 h 372301"/>
                <a:gd name="connsiteX5" fmla="*/ 5531757 w 5593808"/>
                <a:gd name="connsiteY5" fmla="*/ 372301 h 372301"/>
                <a:gd name="connsiteX6" fmla="*/ 62051 w 5593808"/>
                <a:gd name="connsiteY6" fmla="*/ 372301 h 372301"/>
                <a:gd name="connsiteX7" fmla="*/ 0 w 5593808"/>
                <a:gd name="connsiteY7" fmla="*/ 310250 h 372301"/>
                <a:gd name="connsiteX8" fmla="*/ 0 w 5593808"/>
                <a:gd name="connsiteY8" fmla="*/ 62051 h 37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3808" h="372301">
                  <a:moveTo>
                    <a:pt x="0" y="62051"/>
                  </a:moveTo>
                  <a:cubicBezTo>
                    <a:pt x="0" y="27781"/>
                    <a:pt x="27781" y="0"/>
                    <a:pt x="62051" y="0"/>
                  </a:cubicBezTo>
                  <a:lnTo>
                    <a:pt x="5531757" y="0"/>
                  </a:lnTo>
                  <a:cubicBezTo>
                    <a:pt x="5566027" y="0"/>
                    <a:pt x="5593808" y="27781"/>
                    <a:pt x="5593808" y="62051"/>
                  </a:cubicBezTo>
                  <a:lnTo>
                    <a:pt x="5593808" y="310250"/>
                  </a:lnTo>
                  <a:cubicBezTo>
                    <a:pt x="5593808" y="344520"/>
                    <a:pt x="5566027" y="372301"/>
                    <a:pt x="5531757" y="372301"/>
                  </a:cubicBezTo>
                  <a:lnTo>
                    <a:pt x="62051" y="372301"/>
                  </a:lnTo>
                  <a:cubicBezTo>
                    <a:pt x="27781" y="372301"/>
                    <a:pt x="0" y="344520"/>
                    <a:pt x="0" y="310250"/>
                  </a:cubicBezTo>
                  <a:lnTo>
                    <a:pt x="0" y="6205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854" tIns="124854" rIns="124854" bIns="124854" numCol="1" spcCol="1270" anchor="ctr" anchorCtr="0">
              <a:noAutofit/>
            </a:bodyPr>
            <a:lstStyle/>
            <a:p>
              <a:pPr lvl="0" algn="l" defTabSz="1244600" rtl="0">
                <a:lnSpc>
                  <a:spcPct val="90000"/>
                </a:lnSpc>
                <a:spcBef>
                  <a:spcPct val="0"/>
                </a:spcBef>
                <a:spcAft>
                  <a:spcPct val="35000"/>
                </a:spcAft>
              </a:pPr>
              <a:r>
                <a:rPr lang="en-US" sz="2800" b="1" kern="1200" dirty="0"/>
                <a:t>Learning something new  </a:t>
              </a: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7525" y="2808392"/>
            <a:ext cx="4495800" cy="2247900"/>
          </a:xfrm>
          <a:prstGeom prst="rect">
            <a:avLst/>
          </a:prstGeom>
        </p:spPr>
      </p:pic>
    </p:spTree>
    <p:extLst>
      <p:ext uri="{BB962C8B-B14F-4D97-AF65-F5344CB8AC3E}">
        <p14:creationId xmlns:p14="http://schemas.microsoft.com/office/powerpoint/2010/main" val="4007823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643" y="581025"/>
            <a:ext cx="10363200" cy="1524000"/>
          </a:xfrm>
        </p:spPr>
        <p:txBody>
          <a:bodyPr>
            <a:normAutofit/>
          </a:bodyPr>
          <a:lstStyle/>
          <a:p>
            <a:r>
              <a:rPr lang="en-US" sz="6000" b="1" dirty="0">
                <a:solidFill>
                  <a:schemeClr val="tx1"/>
                </a:solidFill>
              </a:rPr>
              <a:t>Is it A  Habit or Addiction?</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156" b="55986"/>
          <a:stretch/>
        </p:blipFill>
        <p:spPr bwMode="auto">
          <a:xfrm>
            <a:off x="990600" y="1562101"/>
            <a:ext cx="5197810" cy="3162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5231" r="3320" b="2875"/>
          <a:stretch/>
        </p:blipFill>
        <p:spPr bwMode="auto">
          <a:xfrm>
            <a:off x="6188410" y="1562100"/>
            <a:ext cx="4576762"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93300" y="4911892"/>
            <a:ext cx="4995110" cy="1815882"/>
          </a:xfrm>
          <a:prstGeom prst="rect">
            <a:avLst/>
          </a:prstGeom>
          <a:noFill/>
        </p:spPr>
        <p:txBody>
          <a:bodyPr wrap="square" rtlCol="0">
            <a:spAutoFit/>
          </a:bodyPr>
          <a:lstStyle/>
          <a:p>
            <a:r>
              <a:rPr lang="en-US" sz="2800" b="1" dirty="0">
                <a:solidFill>
                  <a:srgbClr val="C00000"/>
                </a:solidFill>
              </a:rPr>
              <a:t>It is both. Addition because a person always feels they need it and when they don’t have it they experience with </a:t>
            </a:r>
            <a:r>
              <a:rPr lang="en-US" sz="2800" b="1" dirty="0" err="1">
                <a:solidFill>
                  <a:srgbClr val="C00000"/>
                </a:solidFill>
              </a:rPr>
              <a:t>drawal</a:t>
            </a:r>
            <a:r>
              <a:rPr lang="en-US" sz="2800" b="1" dirty="0">
                <a:solidFill>
                  <a:srgbClr val="C00000"/>
                </a:solidFill>
              </a:rPr>
              <a:t>.</a:t>
            </a:r>
            <a:r>
              <a:rPr lang="en-US" sz="2800" dirty="0">
                <a:solidFill>
                  <a:srgbClr val="C00000"/>
                </a:solidFill>
              </a:rPr>
              <a:t> </a:t>
            </a:r>
            <a:endParaRPr lang="en-US" sz="2800" b="1" u="sng" dirty="0">
              <a:solidFill>
                <a:schemeClr val="tx2"/>
              </a:solidFill>
            </a:endParaRPr>
          </a:p>
        </p:txBody>
      </p:sp>
      <p:sp>
        <p:nvSpPr>
          <p:cNvPr id="6" name="TextBox 5">
            <a:extLst>
              <a:ext uri="{FF2B5EF4-FFF2-40B4-BE49-F238E27FC236}">
                <a16:creationId xmlns:a16="http://schemas.microsoft.com/office/drawing/2014/main" id="{08DC3788-CFA8-46C1-AC64-F16AD228639C}"/>
              </a:ext>
            </a:extLst>
          </p:cNvPr>
          <p:cNvSpPr txBox="1"/>
          <p:nvPr/>
        </p:nvSpPr>
        <p:spPr>
          <a:xfrm>
            <a:off x="6314575" y="4911892"/>
            <a:ext cx="4995110" cy="1384995"/>
          </a:xfrm>
          <a:prstGeom prst="rect">
            <a:avLst/>
          </a:prstGeom>
          <a:noFill/>
        </p:spPr>
        <p:txBody>
          <a:bodyPr wrap="square" rtlCol="0">
            <a:spAutoFit/>
          </a:bodyPr>
          <a:lstStyle/>
          <a:p>
            <a:r>
              <a:rPr lang="en-US" sz="2800" b="1" dirty="0">
                <a:solidFill>
                  <a:srgbClr val="C00000"/>
                </a:solidFill>
              </a:rPr>
              <a:t>A habit can be good or bad but they are also repetitive and automatic</a:t>
            </a:r>
            <a:endParaRPr lang="en-US" sz="2800" b="1" u="sng" dirty="0">
              <a:solidFill>
                <a:schemeClr val="tx2"/>
              </a:solidFill>
            </a:endParaRPr>
          </a:p>
        </p:txBody>
      </p:sp>
    </p:spTree>
    <p:extLst>
      <p:ext uri="{BB962C8B-B14F-4D97-AF65-F5344CB8AC3E}">
        <p14:creationId xmlns:p14="http://schemas.microsoft.com/office/powerpoint/2010/main" val="3527904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7DA5C66-9B0A-425B-BD86-695FB307617B}"/>
              </a:ext>
            </a:extLst>
          </p:cNvPr>
          <p:cNvGraphicFramePr>
            <a:graphicFrameLocks noGrp="1"/>
          </p:cNvGraphicFramePr>
          <p:nvPr>
            <p:ph idx="1"/>
            <p:extLst>
              <p:ext uri="{D42A27DB-BD31-4B8C-83A1-F6EECF244321}">
                <p14:modId xmlns:p14="http://schemas.microsoft.com/office/powerpoint/2010/main" val="3946346154"/>
              </p:ext>
            </p:extLst>
          </p:nvPr>
        </p:nvGraphicFramePr>
        <p:xfrm>
          <a:off x="1162757" y="2057400"/>
          <a:ext cx="9877777" cy="4068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sz="5400" b="1" dirty="0">
                <a:solidFill>
                  <a:schemeClr val="tx1"/>
                </a:solidFill>
              </a:rPr>
              <a:t>Smoking Truths</a:t>
            </a:r>
          </a:p>
        </p:txBody>
      </p:sp>
    </p:spTree>
    <p:extLst>
      <p:ext uri="{BB962C8B-B14F-4D97-AF65-F5344CB8AC3E}">
        <p14:creationId xmlns:p14="http://schemas.microsoft.com/office/powerpoint/2010/main" val="403239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EEF141B-57F3-4A97-BA86-59C5D98E0B48}"/>
              </a:ext>
            </a:extLst>
          </p:cNvPr>
          <p:cNvGraphicFramePr>
            <a:graphicFrameLocks noGrp="1"/>
          </p:cNvGraphicFramePr>
          <p:nvPr>
            <p:ph idx="1"/>
            <p:extLst>
              <p:ext uri="{D42A27DB-BD31-4B8C-83A1-F6EECF244321}">
                <p14:modId xmlns:p14="http://schemas.microsoft.com/office/powerpoint/2010/main" val="1384784365"/>
              </p:ext>
            </p:extLst>
          </p:nvPr>
        </p:nvGraphicFramePr>
        <p:xfrm>
          <a:off x="1162757" y="2675467"/>
          <a:ext cx="9877777" cy="345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sz="5400" b="1" dirty="0">
                <a:solidFill>
                  <a:schemeClr val="tx1"/>
                </a:solidFill>
              </a:rPr>
              <a:t>Smoking Truths</a:t>
            </a:r>
          </a:p>
        </p:txBody>
      </p:sp>
    </p:spTree>
    <p:extLst>
      <p:ext uri="{BB962C8B-B14F-4D97-AF65-F5344CB8AC3E}">
        <p14:creationId xmlns:p14="http://schemas.microsoft.com/office/powerpoint/2010/main" val="2213669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CAB38765-95D3-4EDF-8BB8-74D1F4C6BEC8}"/>
              </a:ext>
            </a:extLst>
          </p:cNvPr>
          <p:cNvSpPr>
            <a:spLocks noGrp="1"/>
          </p:cNvSpPr>
          <p:nvPr>
            <p:ph type="title"/>
          </p:nvPr>
        </p:nvSpPr>
        <p:spPr>
          <a:xfrm>
            <a:off x="914400" y="3367850"/>
            <a:ext cx="10363200" cy="1524000"/>
          </a:xfrm>
        </p:spPr>
        <p:txBody>
          <a:bodyPr>
            <a:noAutofit/>
          </a:bodyPr>
          <a:lstStyle/>
          <a:p>
            <a:r>
              <a:rPr lang="en-US" altLang="en-US" sz="6000" b="1" dirty="0">
                <a:solidFill>
                  <a:schemeClr val="tx1"/>
                </a:solidFill>
              </a:rPr>
              <a:t>The 3 Aspects of Quitting Smoking</a:t>
            </a:r>
          </a:p>
        </p:txBody>
      </p:sp>
      <p:sp>
        <p:nvSpPr>
          <p:cNvPr id="5123" name="Content Placeholder 2">
            <a:extLst>
              <a:ext uri="{FF2B5EF4-FFF2-40B4-BE49-F238E27FC236}">
                <a16:creationId xmlns:a16="http://schemas.microsoft.com/office/drawing/2014/main" id="{36C147FF-CA3D-47DC-B34F-A82DDEE57663}"/>
              </a:ext>
            </a:extLst>
          </p:cNvPr>
          <p:cNvSpPr>
            <a:spLocks noGrp="1"/>
          </p:cNvSpPr>
          <p:nvPr>
            <p:ph type="body" idx="1"/>
          </p:nvPr>
        </p:nvSpPr>
        <p:spPr>
          <a:xfrm>
            <a:off x="1817510" y="1818449"/>
            <a:ext cx="8556979" cy="939801"/>
          </a:xfrm>
        </p:spPr>
        <p:txBody>
          <a:bodyPr>
            <a:noAutofit/>
          </a:bodyPr>
          <a:lstStyle/>
          <a:p>
            <a:r>
              <a:rPr lang="en-US" altLang="en-US" sz="4000" b="1" dirty="0">
                <a:solidFill>
                  <a:schemeClr val="tx1"/>
                </a:solidFill>
              </a:rPr>
              <a:t>Physical</a:t>
            </a:r>
          </a:p>
          <a:p>
            <a:r>
              <a:rPr lang="en-US" altLang="en-US" sz="4000" b="1" dirty="0">
                <a:solidFill>
                  <a:schemeClr val="tx1"/>
                </a:solidFill>
              </a:rPr>
              <a:t>Environmental</a:t>
            </a:r>
          </a:p>
          <a:p>
            <a:r>
              <a:rPr lang="en-US" altLang="en-US" sz="4000" b="1" dirty="0">
                <a:solidFill>
                  <a:schemeClr val="tx1"/>
                </a:solidFill>
              </a:rPr>
              <a:t>Social-Emotional</a:t>
            </a:r>
          </a:p>
        </p:txBody>
      </p:sp>
    </p:spTree>
    <p:extLst>
      <p:ext uri="{BB962C8B-B14F-4D97-AF65-F5344CB8AC3E}">
        <p14:creationId xmlns:p14="http://schemas.microsoft.com/office/powerpoint/2010/main" val="4208261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F730AB8D-637A-46CC-9931-953B560EDD5B}"/>
              </a:ext>
            </a:extLst>
          </p:cNvPr>
          <p:cNvGraphicFramePr>
            <a:graphicFrameLocks noGrp="1"/>
          </p:cNvGraphicFramePr>
          <p:nvPr>
            <p:ph idx="1"/>
            <p:extLst>
              <p:ext uri="{D42A27DB-BD31-4B8C-83A1-F6EECF244321}">
                <p14:modId xmlns:p14="http://schemas.microsoft.com/office/powerpoint/2010/main" val="2741051164"/>
              </p:ext>
            </p:extLst>
          </p:nvPr>
        </p:nvGraphicFramePr>
        <p:xfrm>
          <a:off x="457200" y="3048000"/>
          <a:ext cx="9877777"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53C7E1B-6969-2A43-ADB7-321D908C9961}"/>
              </a:ext>
            </a:extLst>
          </p:cNvPr>
          <p:cNvSpPr>
            <a:spLocks noGrp="1"/>
          </p:cNvSpPr>
          <p:nvPr>
            <p:ph type="title"/>
          </p:nvPr>
        </p:nvSpPr>
        <p:spPr/>
        <p:txBody>
          <a:bodyPr>
            <a:normAutofit/>
          </a:bodyPr>
          <a:lstStyle/>
          <a:p>
            <a:r>
              <a:rPr lang="en-US" sz="6000" b="1" dirty="0">
                <a:solidFill>
                  <a:schemeClr val="tx1"/>
                </a:solidFill>
              </a:rPr>
              <a:t>Physical</a:t>
            </a: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1676400"/>
            <a:ext cx="3554413" cy="297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556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9884692D-3166-4D98-9E68-920F93A1C9BE}"/>
              </a:ext>
            </a:extLst>
          </p:cNvPr>
          <p:cNvSpPr>
            <a:spLocks noGrp="1"/>
          </p:cNvSpPr>
          <p:nvPr>
            <p:ph idx="1"/>
          </p:nvPr>
        </p:nvSpPr>
        <p:spPr>
          <a:xfrm>
            <a:off x="3962400" y="1600200"/>
            <a:ext cx="8229600" cy="5257800"/>
          </a:xfrm>
        </p:spPr>
        <p:txBody>
          <a:bodyPr>
            <a:noAutofit/>
          </a:bodyPr>
          <a:lstStyle/>
          <a:p>
            <a:pPr marL="0" indent="0" eaLnBrk="1" hangingPunct="1">
              <a:buNone/>
            </a:pPr>
            <a:r>
              <a:rPr lang="en-US" altLang="en-US" sz="2800" b="1" dirty="0"/>
              <a:t>Pharmacological based</a:t>
            </a:r>
          </a:p>
          <a:p>
            <a:pPr lvl="1" eaLnBrk="1" hangingPunct="1"/>
            <a:r>
              <a:rPr lang="en-US" altLang="en-US" sz="2800" dirty="0"/>
              <a:t>Nicotine Replacement Therapy (NRT): </a:t>
            </a:r>
          </a:p>
          <a:p>
            <a:pPr lvl="2" eaLnBrk="1" hangingPunct="1"/>
            <a:r>
              <a:rPr lang="en-US" altLang="en-US" sz="2800" dirty="0"/>
              <a:t>Gum, Lozenge, Patch, Spray, Inhaler</a:t>
            </a:r>
          </a:p>
          <a:p>
            <a:pPr lvl="1"/>
            <a:r>
              <a:rPr lang="en-US" altLang="en-US" sz="2800" dirty="0" err="1"/>
              <a:t>Varencline</a:t>
            </a:r>
            <a:r>
              <a:rPr lang="en-US" altLang="en-US" sz="2800" dirty="0"/>
              <a:t> (</a:t>
            </a:r>
            <a:r>
              <a:rPr lang="en-US" altLang="en-US" sz="2800" dirty="0" err="1"/>
              <a:t>Champix</a:t>
            </a:r>
            <a:r>
              <a:rPr lang="en-US" altLang="en-US" sz="2800" dirty="0"/>
              <a:t>)  </a:t>
            </a:r>
          </a:p>
          <a:p>
            <a:pPr lvl="1" eaLnBrk="1" hangingPunct="1"/>
            <a:r>
              <a:rPr lang="en-US" altLang="en-US" sz="2800" dirty="0"/>
              <a:t>Bupropion (brands: </a:t>
            </a:r>
            <a:r>
              <a:rPr lang="en-US" altLang="en-US" sz="2800" dirty="0" err="1"/>
              <a:t>Zyban</a:t>
            </a:r>
            <a:r>
              <a:rPr lang="en-US" altLang="en-US" sz="2800" dirty="0"/>
              <a:t>, Wellbutrin)</a:t>
            </a:r>
          </a:p>
          <a:p>
            <a:pPr lvl="1" eaLnBrk="1" hangingPunct="1"/>
            <a:r>
              <a:rPr lang="en-US" altLang="en-US" sz="2800" dirty="0">
                <a:solidFill>
                  <a:srgbClr val="FF0000"/>
                </a:solidFill>
              </a:rPr>
              <a:t>E-cigarettes: NOT RECOMMENDED BY FDA!!!!</a:t>
            </a:r>
          </a:p>
          <a:p>
            <a:pPr marL="0" indent="0" eaLnBrk="1" hangingPunct="1">
              <a:buNone/>
            </a:pPr>
            <a:r>
              <a:rPr lang="en-US" altLang="en-US" sz="2800" b="1" dirty="0"/>
              <a:t>Non-Pharmacological &amp; alternative based</a:t>
            </a:r>
          </a:p>
          <a:p>
            <a:pPr lvl="1" eaLnBrk="1" hangingPunct="1"/>
            <a:r>
              <a:rPr lang="en-US" altLang="en-US" sz="2800" dirty="0"/>
              <a:t>Hypnosis</a:t>
            </a:r>
          </a:p>
          <a:p>
            <a:pPr lvl="1" eaLnBrk="1" hangingPunct="1"/>
            <a:r>
              <a:rPr lang="en-US" altLang="en-US" sz="2800" dirty="0"/>
              <a:t>Meditation</a:t>
            </a:r>
          </a:p>
          <a:p>
            <a:pPr lvl="1" eaLnBrk="1" hangingPunct="1"/>
            <a:r>
              <a:rPr lang="en-US" altLang="en-US" sz="2800" dirty="0"/>
              <a:t>Acupuncture</a:t>
            </a:r>
          </a:p>
        </p:txBody>
      </p:sp>
      <p:sp>
        <p:nvSpPr>
          <p:cNvPr id="8194" name="Title 1">
            <a:extLst>
              <a:ext uri="{FF2B5EF4-FFF2-40B4-BE49-F238E27FC236}">
                <a16:creationId xmlns:a16="http://schemas.microsoft.com/office/drawing/2014/main" id="{D53C75A1-FFFD-41DC-B1D3-C2D5D80183BC}"/>
              </a:ext>
            </a:extLst>
          </p:cNvPr>
          <p:cNvSpPr>
            <a:spLocks noGrp="1"/>
          </p:cNvSpPr>
          <p:nvPr>
            <p:ph type="title"/>
          </p:nvPr>
        </p:nvSpPr>
        <p:spPr>
          <a:xfrm>
            <a:off x="1981200" y="465138"/>
            <a:ext cx="8229600" cy="868362"/>
          </a:xfrm>
        </p:spPr>
        <p:txBody>
          <a:bodyPr>
            <a:noAutofit/>
          </a:bodyPr>
          <a:lstStyle/>
          <a:p>
            <a:pPr eaLnBrk="1" hangingPunct="1"/>
            <a:r>
              <a:rPr lang="en-US" altLang="en-US" sz="5400" b="1" dirty="0">
                <a:solidFill>
                  <a:schemeClr val="tx1"/>
                </a:solidFill>
              </a:rPr>
              <a:t>Treating the Physical:  Tobacco Reduction Aids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133600"/>
            <a:ext cx="3634156" cy="2357291"/>
          </a:xfrm>
          <a:prstGeom prst="rect">
            <a:avLst/>
          </a:prstGeom>
        </p:spPr>
      </p:pic>
    </p:spTree>
    <p:extLst>
      <p:ext uri="{BB962C8B-B14F-4D97-AF65-F5344CB8AC3E}">
        <p14:creationId xmlns:p14="http://schemas.microsoft.com/office/powerpoint/2010/main" val="779579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44E4CB-8528-1C4D-A796-2FCB9D46A32E}"/>
              </a:ext>
            </a:extLst>
          </p:cNvPr>
          <p:cNvSpPr>
            <a:spLocks noGrp="1"/>
          </p:cNvSpPr>
          <p:nvPr>
            <p:ph idx="1"/>
          </p:nvPr>
        </p:nvSpPr>
        <p:spPr>
          <a:xfrm>
            <a:off x="914400" y="1828800"/>
            <a:ext cx="10515600" cy="4117975"/>
          </a:xfrm>
        </p:spPr>
        <p:txBody>
          <a:bodyPr>
            <a:normAutofit/>
          </a:bodyPr>
          <a:lstStyle/>
          <a:p>
            <a:pPr fontAlgn="base"/>
            <a:r>
              <a:rPr lang="en-US" b="1" dirty="0"/>
              <a:t>Benefits of Quitting </a:t>
            </a:r>
          </a:p>
          <a:p>
            <a:pPr fontAlgn="base"/>
            <a:r>
              <a:rPr lang="en-US" b="1" dirty="0"/>
              <a:t>Why people smoke </a:t>
            </a:r>
          </a:p>
          <a:p>
            <a:pPr fontAlgn="base"/>
            <a:r>
              <a:rPr lang="en-US" b="1" dirty="0"/>
              <a:t>Using the 3 Aspects of quitting to quit and stay quit</a:t>
            </a:r>
          </a:p>
          <a:p>
            <a:pPr fontAlgn="base"/>
            <a:r>
              <a:rPr lang="en-US" b="1" dirty="0"/>
              <a:t>Developing a Quit Plan</a:t>
            </a:r>
          </a:p>
          <a:p>
            <a:r>
              <a:rPr lang="en-US" b="1" dirty="0"/>
              <a:t>Resources</a:t>
            </a:r>
          </a:p>
          <a:p>
            <a:endParaRPr lang="en-US" dirty="0"/>
          </a:p>
        </p:txBody>
      </p:sp>
      <p:sp>
        <p:nvSpPr>
          <p:cNvPr id="2" name="Title 1">
            <a:extLst>
              <a:ext uri="{FF2B5EF4-FFF2-40B4-BE49-F238E27FC236}">
                <a16:creationId xmlns:a16="http://schemas.microsoft.com/office/drawing/2014/main" id="{631A74E0-B450-BD4B-9100-796D08D46B77}"/>
              </a:ext>
            </a:extLst>
          </p:cNvPr>
          <p:cNvSpPr>
            <a:spLocks noGrp="1"/>
          </p:cNvSpPr>
          <p:nvPr>
            <p:ph type="title"/>
          </p:nvPr>
        </p:nvSpPr>
        <p:spPr/>
        <p:txBody>
          <a:bodyPr>
            <a:normAutofit/>
          </a:bodyPr>
          <a:lstStyle/>
          <a:p>
            <a:r>
              <a:rPr lang="en-US" sz="6000" b="1" dirty="0">
                <a:solidFill>
                  <a:schemeClr val="tx1"/>
                </a:solidFill>
              </a:rPr>
              <a:t>Objectives</a:t>
            </a:r>
          </a:p>
        </p:txBody>
      </p:sp>
    </p:spTree>
    <p:extLst>
      <p:ext uri="{BB962C8B-B14F-4D97-AF65-F5344CB8AC3E}">
        <p14:creationId xmlns:p14="http://schemas.microsoft.com/office/powerpoint/2010/main" val="3927044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eaLnBrk="1" hangingPunct="1"/>
            <a:r>
              <a:rPr lang="en-US" altLang="en-US" sz="6000" b="1" dirty="0">
                <a:solidFill>
                  <a:schemeClr val="tx1"/>
                </a:solidFill>
              </a:rPr>
              <a:t>E-Cigarettes</a:t>
            </a:r>
          </a:p>
        </p:txBody>
      </p:sp>
      <p:sp>
        <p:nvSpPr>
          <p:cNvPr id="18435" name="Content Placeholder 2"/>
          <p:cNvSpPr>
            <a:spLocks noGrp="1"/>
          </p:cNvSpPr>
          <p:nvPr>
            <p:ph idx="1"/>
          </p:nvPr>
        </p:nvSpPr>
        <p:spPr>
          <a:xfrm>
            <a:off x="228600" y="1387475"/>
            <a:ext cx="6913033" cy="2978150"/>
          </a:xfrm>
        </p:spPr>
        <p:txBody>
          <a:bodyPr>
            <a:normAutofit fontScale="92500" lnSpcReduction="20000"/>
          </a:bodyPr>
          <a:lstStyle/>
          <a:p>
            <a:pPr eaLnBrk="1" hangingPunct="1"/>
            <a:r>
              <a:rPr lang="en-US" altLang="en-US" sz="3600" b="1" dirty="0"/>
              <a:t>Vaping and quitting</a:t>
            </a:r>
          </a:p>
          <a:p>
            <a:pPr lvl="1" eaLnBrk="1" hangingPunct="1"/>
            <a:r>
              <a:rPr lang="en-US" altLang="en-US" sz="3200" b="1" dirty="0"/>
              <a:t>Vape only</a:t>
            </a:r>
          </a:p>
          <a:p>
            <a:pPr lvl="1" eaLnBrk="1" hangingPunct="1"/>
            <a:r>
              <a:rPr lang="en-US" altLang="en-US" sz="3200" b="1" dirty="0"/>
              <a:t>Vape and smoke</a:t>
            </a:r>
          </a:p>
          <a:p>
            <a:pPr lvl="1" eaLnBrk="1" hangingPunct="1"/>
            <a:r>
              <a:rPr lang="en-US" altLang="en-US" sz="3200" b="1" dirty="0"/>
              <a:t>Go back to smoking</a:t>
            </a:r>
          </a:p>
          <a:p>
            <a:pPr lvl="1" eaLnBrk="1" hangingPunct="1"/>
            <a:r>
              <a:rPr lang="en-US" altLang="en-US" sz="3200" b="1" dirty="0"/>
              <a:t>A minority quit</a:t>
            </a:r>
          </a:p>
          <a:p>
            <a:pPr lvl="2" eaLnBrk="1" hangingPunct="1"/>
            <a:r>
              <a:rPr lang="en-US" altLang="en-US" sz="3200" b="1" dirty="0"/>
              <a:t>Use it with the intention to quit</a:t>
            </a:r>
          </a:p>
        </p:txBody>
      </p:sp>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784" y="4365625"/>
            <a:ext cx="4842933"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4649" y="1255498"/>
            <a:ext cx="4032251" cy="201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8" name="Content Placeholder 2"/>
          <p:cNvSpPr txBox="1">
            <a:spLocks/>
          </p:cNvSpPr>
          <p:nvPr/>
        </p:nvSpPr>
        <p:spPr bwMode="auto">
          <a:xfrm>
            <a:off x="6553200" y="3138487"/>
            <a:ext cx="5473700"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9100" indent="-382588" eaLnBrk="0" hangingPunct="0">
              <a:spcBef>
                <a:spcPct val="20000"/>
              </a:spcBef>
              <a:buClr>
                <a:schemeClr val="accent1"/>
              </a:buClr>
              <a:buSzPct val="80000"/>
              <a:buFont typeface="Wingdings 2" pitchFamily="18" charset="2"/>
              <a:buChar char=""/>
              <a:defRPr sz="3000">
                <a:solidFill>
                  <a:schemeClr val="tx1"/>
                </a:solidFill>
                <a:latin typeface="Arial" charset="0"/>
              </a:defRPr>
            </a:lvl1pPr>
            <a:lvl2pPr marL="722313" indent="-273050" eaLnBrk="0" hangingPunct="0">
              <a:spcBef>
                <a:spcPct val="20000"/>
              </a:spcBef>
              <a:buClr>
                <a:schemeClr val="accent1"/>
              </a:buClr>
              <a:buSzPct val="90000"/>
              <a:buFont typeface="Wingdings 2" pitchFamily="18" charset="2"/>
              <a:buChar char=""/>
              <a:defRPr sz="2600">
                <a:solidFill>
                  <a:schemeClr val="tx1"/>
                </a:solidFill>
                <a:latin typeface="Arial" charset="0"/>
              </a:defRPr>
            </a:lvl2pPr>
            <a:lvl3pPr marL="1004888" indent="-255588" eaLnBrk="0" hangingPunct="0">
              <a:spcBef>
                <a:spcPct val="20000"/>
              </a:spcBef>
              <a:buClr>
                <a:schemeClr val="accent2"/>
              </a:buClr>
              <a:buSzPct val="85000"/>
              <a:buFont typeface="Arial" charset="0"/>
              <a:buChar char="○"/>
              <a:defRPr sz="2400">
                <a:solidFill>
                  <a:schemeClr val="tx1"/>
                </a:solidFill>
                <a:latin typeface="Arial" charset="0"/>
              </a:defRPr>
            </a:lvl3pPr>
            <a:lvl4pPr marL="1279525" indent="-236538" eaLnBrk="0" hangingPunct="0">
              <a:spcBef>
                <a:spcPct val="20000"/>
              </a:spcBef>
              <a:buClr>
                <a:srgbClr val="E68422"/>
              </a:buClr>
              <a:buSzPct val="90000"/>
              <a:buFont typeface="Wingdings 2" pitchFamily="18" charset="2"/>
              <a:buChar char=""/>
              <a:defRPr sz="2000">
                <a:solidFill>
                  <a:schemeClr val="tx1"/>
                </a:solidFill>
                <a:latin typeface="Arial" charset="0"/>
              </a:defRPr>
            </a:lvl4pPr>
            <a:lvl5pPr marL="1489075" indent="-182563" eaLnBrk="0" hangingPunct="0">
              <a:spcBef>
                <a:spcPct val="20000"/>
              </a:spcBef>
              <a:buClr>
                <a:srgbClr val="846648"/>
              </a:buClr>
              <a:buSzPct val="100000"/>
              <a:buFont typeface="Arial" charset="0"/>
              <a:buChar char="-"/>
              <a:defRPr sz="2000">
                <a:solidFill>
                  <a:schemeClr val="tx1"/>
                </a:solidFill>
                <a:latin typeface="Arial" charset="0"/>
              </a:defRPr>
            </a:lvl5pPr>
            <a:lvl6pPr marL="1946275" indent="-182563" eaLnBrk="0" fontAlgn="base" hangingPunct="0">
              <a:spcBef>
                <a:spcPct val="20000"/>
              </a:spcBef>
              <a:spcAft>
                <a:spcPct val="0"/>
              </a:spcAft>
              <a:buClr>
                <a:srgbClr val="846648"/>
              </a:buClr>
              <a:buSzPct val="100000"/>
              <a:buFont typeface="Arial" charset="0"/>
              <a:buChar char="-"/>
              <a:defRPr sz="2000">
                <a:solidFill>
                  <a:schemeClr val="tx1"/>
                </a:solidFill>
                <a:latin typeface="Arial" charset="0"/>
              </a:defRPr>
            </a:lvl6pPr>
            <a:lvl7pPr marL="2403475" indent="-182563" eaLnBrk="0" fontAlgn="base" hangingPunct="0">
              <a:spcBef>
                <a:spcPct val="20000"/>
              </a:spcBef>
              <a:spcAft>
                <a:spcPct val="0"/>
              </a:spcAft>
              <a:buClr>
                <a:srgbClr val="846648"/>
              </a:buClr>
              <a:buSzPct val="100000"/>
              <a:buFont typeface="Arial" charset="0"/>
              <a:buChar char="-"/>
              <a:defRPr sz="2000">
                <a:solidFill>
                  <a:schemeClr val="tx1"/>
                </a:solidFill>
                <a:latin typeface="Arial" charset="0"/>
              </a:defRPr>
            </a:lvl7pPr>
            <a:lvl8pPr marL="2860675" indent="-182563" eaLnBrk="0" fontAlgn="base" hangingPunct="0">
              <a:spcBef>
                <a:spcPct val="20000"/>
              </a:spcBef>
              <a:spcAft>
                <a:spcPct val="0"/>
              </a:spcAft>
              <a:buClr>
                <a:srgbClr val="846648"/>
              </a:buClr>
              <a:buSzPct val="100000"/>
              <a:buFont typeface="Arial" charset="0"/>
              <a:buChar char="-"/>
              <a:defRPr sz="2000">
                <a:solidFill>
                  <a:schemeClr val="tx1"/>
                </a:solidFill>
                <a:latin typeface="Arial" charset="0"/>
              </a:defRPr>
            </a:lvl8pPr>
            <a:lvl9pPr marL="3317875" indent="-182563" eaLnBrk="0" fontAlgn="base" hangingPunct="0">
              <a:spcBef>
                <a:spcPct val="20000"/>
              </a:spcBef>
              <a:spcAft>
                <a:spcPct val="0"/>
              </a:spcAft>
              <a:buClr>
                <a:srgbClr val="846648"/>
              </a:buClr>
              <a:buSzPct val="100000"/>
              <a:buFont typeface="Arial" charset="0"/>
              <a:buChar char="-"/>
              <a:defRPr sz="2000">
                <a:solidFill>
                  <a:schemeClr val="tx1"/>
                </a:solidFill>
                <a:latin typeface="Arial" charset="0"/>
              </a:defRPr>
            </a:lvl9pPr>
          </a:lstStyle>
          <a:p>
            <a:pPr eaLnBrk="1" hangingPunct="1"/>
            <a:r>
              <a:rPr lang="en-US" altLang="en-US" sz="3600" dirty="0"/>
              <a:t>Safety of Vaping:</a:t>
            </a:r>
          </a:p>
          <a:p>
            <a:pPr lvl="1" eaLnBrk="1" hangingPunct="1"/>
            <a:r>
              <a:rPr lang="en-US" altLang="en-US" sz="3200" dirty="0"/>
              <a:t>Heating liquid produces more carcinogens</a:t>
            </a:r>
          </a:p>
          <a:p>
            <a:pPr lvl="1" eaLnBrk="1" hangingPunct="1"/>
            <a:r>
              <a:rPr lang="en-US" altLang="en-US" sz="3200" dirty="0"/>
              <a:t>Safety not established</a:t>
            </a:r>
          </a:p>
          <a:p>
            <a:pPr lvl="1" eaLnBrk="1" hangingPunct="1"/>
            <a:r>
              <a:rPr lang="en-US" altLang="en-US" sz="3200" dirty="0"/>
              <a:t>Seems safer than smoking</a:t>
            </a:r>
          </a:p>
          <a:p>
            <a:pPr eaLnBrk="1" hangingPunct="1"/>
            <a:endParaRPr lang="en-US" altLang="en-US" dirty="0"/>
          </a:p>
        </p:txBody>
      </p:sp>
      <p:sp>
        <p:nvSpPr>
          <p:cNvPr id="2" name="TextBox 1"/>
          <p:cNvSpPr txBox="1"/>
          <p:nvPr/>
        </p:nvSpPr>
        <p:spPr>
          <a:xfrm rot="20161767">
            <a:off x="1767436" y="5061634"/>
            <a:ext cx="4437261" cy="646331"/>
          </a:xfrm>
          <a:prstGeom prst="rect">
            <a:avLst/>
          </a:prstGeom>
          <a:noFill/>
        </p:spPr>
        <p:txBody>
          <a:bodyPr wrap="square" rtlCol="0">
            <a:spAutoFit/>
          </a:bodyPr>
          <a:lstStyle/>
          <a:p>
            <a:r>
              <a:rPr lang="en-US" sz="3600" b="1" dirty="0"/>
              <a:t>Not     Recommended</a:t>
            </a:r>
          </a:p>
        </p:txBody>
      </p:sp>
      <p:sp>
        <p:nvSpPr>
          <p:cNvPr id="8" name="TextBox 7"/>
          <p:cNvSpPr txBox="1"/>
          <p:nvPr/>
        </p:nvSpPr>
        <p:spPr>
          <a:xfrm rot="20161767">
            <a:off x="7071419" y="1618671"/>
            <a:ext cx="4437261" cy="646331"/>
          </a:xfrm>
          <a:prstGeom prst="rect">
            <a:avLst/>
          </a:prstGeom>
          <a:noFill/>
        </p:spPr>
        <p:txBody>
          <a:bodyPr wrap="square" rtlCol="0">
            <a:spAutoFit/>
          </a:bodyPr>
          <a:lstStyle/>
          <a:p>
            <a:r>
              <a:rPr lang="en-US" sz="3600" b="1" dirty="0"/>
              <a:t>Not     Recommended</a:t>
            </a:r>
          </a:p>
        </p:txBody>
      </p:sp>
    </p:spTree>
    <p:extLst>
      <p:ext uri="{BB962C8B-B14F-4D97-AF65-F5344CB8AC3E}">
        <p14:creationId xmlns:p14="http://schemas.microsoft.com/office/powerpoint/2010/main" val="4011550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0DD98961-F8D3-4E35-B53B-E9CDAA33160D}"/>
              </a:ext>
            </a:extLst>
          </p:cNvPr>
          <p:cNvGraphicFramePr>
            <a:graphicFrameLocks noGrp="1"/>
          </p:cNvGraphicFramePr>
          <p:nvPr>
            <p:ph idx="1"/>
          </p:nvPr>
        </p:nvGraphicFramePr>
        <p:xfrm>
          <a:off x="456357" y="1102489"/>
          <a:ext cx="4633803" cy="3450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106D4DCC-5581-4A26-87CD-B8B5A57BA75A}"/>
              </a:ext>
            </a:extLst>
          </p:cNvPr>
          <p:cNvSpPr>
            <a:spLocks noGrp="1"/>
          </p:cNvSpPr>
          <p:nvPr>
            <p:ph type="title"/>
          </p:nvPr>
        </p:nvSpPr>
        <p:spPr/>
        <p:txBody>
          <a:bodyPr>
            <a:normAutofit/>
          </a:bodyPr>
          <a:lstStyle/>
          <a:p>
            <a:r>
              <a:rPr lang="en-CA" sz="5400" b="1" dirty="0">
                <a:solidFill>
                  <a:schemeClr val="tx1"/>
                </a:solidFill>
              </a:rPr>
              <a:t>Nicotine Side effects</a:t>
            </a:r>
            <a:r>
              <a:rPr lang="en-US" sz="5400" b="1" dirty="0">
                <a:solidFill>
                  <a:schemeClr val="tx1"/>
                </a:solidFill>
              </a:rPr>
              <a:t> </a:t>
            </a:r>
            <a:endParaRPr lang="en-CA" sz="5400" b="1" dirty="0">
              <a:solidFill>
                <a:schemeClr val="tx1"/>
              </a:solidFill>
            </a:endParaRPr>
          </a:p>
        </p:txBody>
      </p:sp>
      <p:graphicFrame>
        <p:nvGraphicFramePr>
          <p:cNvPr id="8" name="Diagram 7">
            <a:extLst>
              <a:ext uri="{FF2B5EF4-FFF2-40B4-BE49-F238E27FC236}">
                <a16:creationId xmlns:a16="http://schemas.microsoft.com/office/drawing/2014/main" id="{FC020C00-F640-449C-A0B1-F8A4182CF0DF}"/>
              </a:ext>
            </a:extLst>
          </p:cNvPr>
          <p:cNvGraphicFramePr/>
          <p:nvPr/>
        </p:nvGraphicFramePr>
        <p:xfrm>
          <a:off x="7692525" y="3429000"/>
          <a:ext cx="4043118" cy="32624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a:extLst>
              <a:ext uri="{FF2B5EF4-FFF2-40B4-BE49-F238E27FC236}">
                <a16:creationId xmlns:a16="http://schemas.microsoft.com/office/drawing/2014/main" id="{765C3848-1092-41F5-BF16-73706785696A}"/>
              </a:ext>
            </a:extLst>
          </p:cNvPr>
          <p:cNvGraphicFramePr/>
          <p:nvPr/>
        </p:nvGraphicFramePr>
        <p:xfrm>
          <a:off x="5619042" y="1447800"/>
          <a:ext cx="4633803" cy="19812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Diagram 10">
            <a:extLst>
              <a:ext uri="{FF2B5EF4-FFF2-40B4-BE49-F238E27FC236}">
                <a16:creationId xmlns:a16="http://schemas.microsoft.com/office/drawing/2014/main" id="{17A0CD43-B169-46FC-B25B-09A5BEE25B47}"/>
              </a:ext>
            </a:extLst>
          </p:cNvPr>
          <p:cNvGraphicFramePr/>
          <p:nvPr/>
        </p:nvGraphicFramePr>
        <p:xfrm>
          <a:off x="2477917" y="4551385"/>
          <a:ext cx="4043118" cy="224676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3" name="Rectangle 12">
            <a:extLst>
              <a:ext uri="{FF2B5EF4-FFF2-40B4-BE49-F238E27FC236}">
                <a16:creationId xmlns:a16="http://schemas.microsoft.com/office/drawing/2014/main" id="{1048CF49-4477-452E-8E2E-743416676FF5}"/>
              </a:ext>
            </a:extLst>
          </p:cNvPr>
          <p:cNvSpPr/>
          <p:nvPr/>
        </p:nvSpPr>
        <p:spPr>
          <a:xfrm>
            <a:off x="0" y="5491146"/>
            <a:ext cx="2108127" cy="1200329"/>
          </a:xfrm>
          <a:prstGeom prst="rect">
            <a:avLst/>
          </a:prstGeom>
        </p:spPr>
        <p:txBody>
          <a:bodyPr wrap="square">
            <a:spAutoFit/>
          </a:bodyPr>
          <a:lstStyle/>
          <a:p>
            <a:r>
              <a:rPr lang="en-CA" dirty="0">
                <a:latin typeface="Calibri" panose="020F0502020204030204" pitchFamily="34" charset="0"/>
                <a:hlinkClick r:id="rId23"/>
              </a:rPr>
              <a:t>From: https://www.medicalnewstoday.com/articles/319627.php</a:t>
            </a:r>
            <a:endParaRPr lang="en-CA" dirty="0"/>
          </a:p>
        </p:txBody>
      </p:sp>
    </p:spTree>
    <p:extLst>
      <p:ext uri="{BB962C8B-B14F-4D97-AF65-F5344CB8AC3E}">
        <p14:creationId xmlns:p14="http://schemas.microsoft.com/office/powerpoint/2010/main" val="892926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31202556"/>
              </p:ext>
            </p:extLst>
          </p:nvPr>
        </p:nvGraphicFramePr>
        <p:xfrm>
          <a:off x="266700" y="1866900"/>
          <a:ext cx="7476186" cy="4552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sz="6000" b="1" dirty="0">
                <a:solidFill>
                  <a:schemeClr val="tx1"/>
                </a:solidFill>
              </a:rPr>
              <a:t>Environmental</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42886" y="3048001"/>
            <a:ext cx="3895931" cy="2430898"/>
          </a:xfrm>
          <a:prstGeom prst="rect">
            <a:avLst/>
          </a:prstGeom>
        </p:spPr>
      </p:pic>
      <p:cxnSp>
        <p:nvCxnSpPr>
          <p:cNvPr id="6" name="Straight Connector 5">
            <a:extLst>
              <a:ext uri="{FF2B5EF4-FFF2-40B4-BE49-F238E27FC236}">
                <a16:creationId xmlns:a16="http://schemas.microsoft.com/office/drawing/2014/main" id="{445A6A9F-C222-4D0B-A3EC-7CC77596CE31}"/>
              </a:ext>
            </a:extLst>
          </p:cNvPr>
          <p:cNvCxnSpPr>
            <a:cxnSpLocks/>
          </p:cNvCxnSpPr>
          <p:nvPr/>
        </p:nvCxnSpPr>
        <p:spPr>
          <a:xfrm>
            <a:off x="7986243" y="3048000"/>
            <a:ext cx="3465668" cy="2837419"/>
          </a:xfrm>
          <a:prstGeom prst="line">
            <a:avLst/>
          </a:prstGeom>
          <a:ln w="320675">
            <a:solidFill>
              <a:srgbClr val="FF0000">
                <a:alpha val="95000"/>
              </a:srgb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F2AFECB-2555-41B2-A13C-BB75E3EF63D3}"/>
              </a:ext>
            </a:extLst>
          </p:cNvPr>
          <p:cNvSpPr/>
          <p:nvPr/>
        </p:nvSpPr>
        <p:spPr>
          <a:xfrm>
            <a:off x="7080739" y="2368062"/>
            <a:ext cx="4844562" cy="4051788"/>
          </a:xfrm>
          <a:prstGeom prst="ellipse">
            <a:avLst/>
          </a:prstGeom>
          <a:noFill/>
          <a:ln w="448945">
            <a:solidFill>
              <a:srgbClr val="FF0000"/>
            </a:solidFill>
          </a:ln>
          <a:effectLst>
            <a:outerShdw blurRad="25400" dist="25400" algn="tl" rotWithShape="0">
              <a:prstClr val="black">
                <a:alpha val="40000"/>
              </a:prstClr>
            </a:outerShd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06687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31349395"/>
              </p:ext>
            </p:extLst>
          </p:nvPr>
        </p:nvGraphicFramePr>
        <p:xfrm>
          <a:off x="419100" y="1943100"/>
          <a:ext cx="114681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sz="6000" b="1" dirty="0">
                <a:solidFill>
                  <a:schemeClr val="tx1"/>
                </a:solidFill>
              </a:rPr>
              <a:t>Treating the Environmental</a:t>
            </a:r>
          </a:p>
        </p:txBody>
      </p:sp>
    </p:spTree>
    <p:extLst>
      <p:ext uri="{BB962C8B-B14F-4D97-AF65-F5344CB8AC3E}">
        <p14:creationId xmlns:p14="http://schemas.microsoft.com/office/powerpoint/2010/main" val="2804630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5476" y="4495801"/>
            <a:ext cx="4678362" cy="1084385"/>
          </a:xfrm>
        </p:spPr>
        <p:txBody>
          <a:bodyPr>
            <a:normAutofit fontScale="90000"/>
          </a:bodyPr>
          <a:lstStyle/>
          <a:p>
            <a:r>
              <a:rPr lang="en-US" sz="6000" b="1" dirty="0">
                <a:solidFill>
                  <a:schemeClr val="tx1"/>
                </a:solidFill>
              </a:rPr>
              <a:t>The Habit </a:t>
            </a:r>
            <a:br>
              <a:rPr lang="en-US" sz="6000" b="1" dirty="0">
                <a:solidFill>
                  <a:schemeClr val="tx1"/>
                </a:solidFill>
              </a:rPr>
            </a:br>
            <a:r>
              <a:rPr lang="en-US" sz="6000" b="1" dirty="0">
                <a:solidFill>
                  <a:schemeClr val="tx1"/>
                </a:solidFill>
              </a:rPr>
              <a:t>Loop</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6742"/>
            <a:ext cx="6675437" cy="3495675"/>
          </a:xfrm>
          <a:prstGeom prst="rect">
            <a:avLst/>
          </a:prstGeom>
          <a:noFill/>
          <a:extLst>
            <a:ext uri="{909E8E84-426E-40DD-AFC4-6F175D3DCCD1}">
              <a14:hiddenFill xmlns:a14="http://schemas.microsoft.com/office/drawing/2010/main">
                <a:solidFill>
                  <a:srgbClr val="FFFFFF"/>
                </a:solidFill>
              </a14:hiddenFill>
            </a:ext>
          </a:extLst>
        </p:spPr>
      </p:pic>
      <p:pic>
        <p:nvPicPr>
          <p:cNvPr id="5" name="Online Media 3" title="How we CREATE HABITS and ROUTINES | Dr. Joe Dispenza Impact Theory">
            <a:hlinkClick r:id="" action="ppaction://media"/>
            <a:extLst>
              <a:ext uri="{FF2B5EF4-FFF2-40B4-BE49-F238E27FC236}">
                <a16:creationId xmlns:a16="http://schemas.microsoft.com/office/drawing/2014/main" id="{FB563074-64A5-454E-B12C-E2B39C67A08C}"/>
              </a:ext>
            </a:extLst>
          </p:cNvPr>
          <p:cNvPicPr>
            <a:picLocks noRot="1" noChangeAspect="1"/>
          </p:cNvPicPr>
          <p:nvPr>
            <a:videoFile r:link="rId1"/>
          </p:nvPr>
        </p:nvPicPr>
        <p:blipFill>
          <a:blip r:embed="rId5"/>
          <a:stretch>
            <a:fillRect/>
          </a:stretch>
        </p:blipFill>
        <p:spPr>
          <a:xfrm>
            <a:off x="5650524" y="2781301"/>
            <a:ext cx="6096000" cy="3429000"/>
          </a:xfrm>
          <a:prstGeom prst="rect">
            <a:avLst/>
          </a:prstGeom>
        </p:spPr>
      </p:pic>
    </p:spTree>
    <p:extLst>
      <p:ext uri="{BB962C8B-B14F-4D97-AF65-F5344CB8AC3E}">
        <p14:creationId xmlns:p14="http://schemas.microsoft.com/office/powerpoint/2010/main" val="25944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756306087"/>
              </p:ext>
            </p:extLst>
          </p:nvPr>
        </p:nvGraphicFramePr>
        <p:xfrm>
          <a:off x="419100" y="1924050"/>
          <a:ext cx="7810501" cy="4438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87F52C95-8C53-ED40-917D-62D18F1A77F5}"/>
              </a:ext>
            </a:extLst>
          </p:cNvPr>
          <p:cNvSpPr>
            <a:spLocks noGrp="1"/>
          </p:cNvSpPr>
          <p:nvPr>
            <p:ph type="title"/>
          </p:nvPr>
        </p:nvSpPr>
        <p:spPr/>
        <p:txBody>
          <a:bodyPr>
            <a:normAutofit/>
          </a:bodyPr>
          <a:lstStyle/>
          <a:p>
            <a:r>
              <a:rPr lang="en-US" altLang="en-US" sz="6000" b="1" dirty="0">
                <a:solidFill>
                  <a:schemeClr val="tx1"/>
                </a:solidFill>
              </a:rPr>
              <a:t>Social-Emotional</a:t>
            </a:r>
            <a:endParaRPr lang="en-US" b="1" dirty="0">
              <a:solidFill>
                <a:schemeClr val="tx1"/>
              </a:solidFill>
            </a:endParaRPr>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53475" y="1591056"/>
            <a:ext cx="2388739" cy="2388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rrow: Down 3">
            <a:extLst>
              <a:ext uri="{FF2B5EF4-FFF2-40B4-BE49-F238E27FC236}">
                <a16:creationId xmlns:a16="http://schemas.microsoft.com/office/drawing/2014/main" id="{3485F3D2-8B2E-4F1C-9553-2E4522EEA489}"/>
              </a:ext>
            </a:extLst>
          </p:cNvPr>
          <p:cNvSpPr/>
          <p:nvPr/>
        </p:nvSpPr>
        <p:spPr>
          <a:xfrm>
            <a:off x="9315450" y="4198489"/>
            <a:ext cx="1047749" cy="1047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6" name="Diagram 5">
            <a:extLst>
              <a:ext uri="{FF2B5EF4-FFF2-40B4-BE49-F238E27FC236}">
                <a16:creationId xmlns:a16="http://schemas.microsoft.com/office/drawing/2014/main" id="{81964122-6ACC-49F1-A2DB-8C8E681C78C7}"/>
              </a:ext>
            </a:extLst>
          </p:cNvPr>
          <p:cNvGraphicFramePr/>
          <p:nvPr>
            <p:extLst>
              <p:ext uri="{D42A27DB-BD31-4B8C-83A1-F6EECF244321}">
                <p14:modId xmlns:p14="http://schemas.microsoft.com/office/powerpoint/2010/main" val="1272622241"/>
              </p:ext>
            </p:extLst>
          </p:nvPr>
        </p:nvGraphicFramePr>
        <p:xfrm>
          <a:off x="8753475" y="5473184"/>
          <a:ext cx="2388738" cy="125272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104213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675341789"/>
              </p:ext>
            </p:extLst>
          </p:nvPr>
        </p:nvGraphicFramePr>
        <p:xfrm>
          <a:off x="6494085" y="2076450"/>
          <a:ext cx="5507415"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2" name="Title 1">
            <a:extLst>
              <a:ext uri="{FF2B5EF4-FFF2-40B4-BE49-F238E27FC236}">
                <a16:creationId xmlns:a16="http://schemas.microsoft.com/office/drawing/2014/main" id="{8B026258-D7F1-4864-B978-5E8B38C0A8EA}"/>
              </a:ext>
            </a:extLst>
          </p:cNvPr>
          <p:cNvSpPr>
            <a:spLocks noGrp="1"/>
          </p:cNvSpPr>
          <p:nvPr>
            <p:ph type="title"/>
          </p:nvPr>
        </p:nvSpPr>
        <p:spPr>
          <a:xfrm>
            <a:off x="1619375" y="388680"/>
            <a:ext cx="8229600" cy="944562"/>
          </a:xfrm>
        </p:spPr>
        <p:txBody>
          <a:bodyPr>
            <a:noAutofit/>
          </a:bodyPr>
          <a:lstStyle/>
          <a:p>
            <a:pPr eaLnBrk="1" hangingPunct="1"/>
            <a:r>
              <a:rPr lang="en-US" altLang="en-US" b="1" dirty="0">
                <a:solidFill>
                  <a:schemeClr val="tx1"/>
                </a:solidFill>
              </a:rPr>
              <a:t>Treating the Social Emotional With Behavior Change</a:t>
            </a:r>
          </a:p>
        </p:txBody>
      </p:sp>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l="2044" r="2752" b="6029"/>
          <a:stretch/>
        </p:blipFill>
        <p:spPr>
          <a:xfrm>
            <a:off x="292235" y="2076450"/>
            <a:ext cx="6342434" cy="4324350"/>
          </a:xfrm>
          <a:prstGeom prst="rect">
            <a:avLst/>
          </a:prstGeom>
        </p:spPr>
      </p:pic>
      <p:sp>
        <p:nvSpPr>
          <p:cNvPr id="4" name="Rectangle 3">
            <a:extLst>
              <a:ext uri="{FF2B5EF4-FFF2-40B4-BE49-F238E27FC236}">
                <a16:creationId xmlns:a16="http://schemas.microsoft.com/office/drawing/2014/main" id="{260FD095-1770-4B91-AA28-F93B774F831A}"/>
              </a:ext>
            </a:extLst>
          </p:cNvPr>
          <p:cNvSpPr/>
          <p:nvPr/>
        </p:nvSpPr>
        <p:spPr>
          <a:xfrm>
            <a:off x="174084" y="6400800"/>
            <a:ext cx="6595425" cy="461665"/>
          </a:xfrm>
          <a:prstGeom prst="rect">
            <a:avLst/>
          </a:prstGeom>
        </p:spPr>
        <p:txBody>
          <a:bodyPr wrap="square">
            <a:spAutoFit/>
          </a:bodyPr>
          <a:lstStyle/>
          <a:p>
            <a:r>
              <a:rPr lang="en-CA" sz="1200" dirty="0"/>
              <a:t>https://www.mondaycampaigns.org/quit-stay-quit/8-ways-conquer-mindless-smoking-triggers-monday</a:t>
            </a:r>
          </a:p>
        </p:txBody>
      </p:sp>
    </p:spTree>
    <p:extLst>
      <p:ext uri="{BB962C8B-B14F-4D97-AF65-F5344CB8AC3E}">
        <p14:creationId xmlns:p14="http://schemas.microsoft.com/office/powerpoint/2010/main" val="2867360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18024711"/>
              </p:ext>
            </p:extLst>
          </p:nvPr>
        </p:nvGraphicFramePr>
        <p:xfrm>
          <a:off x="1162757" y="1828800"/>
          <a:ext cx="6000043"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A1C73DDE-C57A-FE4F-94A2-478E62F6A7E1}"/>
              </a:ext>
            </a:extLst>
          </p:cNvPr>
          <p:cNvSpPr>
            <a:spLocks noGrp="1"/>
          </p:cNvSpPr>
          <p:nvPr>
            <p:ph type="title"/>
          </p:nvPr>
        </p:nvSpPr>
        <p:spPr/>
        <p:txBody>
          <a:bodyPr>
            <a:noAutofit/>
          </a:bodyPr>
          <a:lstStyle/>
          <a:p>
            <a:r>
              <a:rPr lang="en-US" altLang="en-US" sz="6000" b="1" dirty="0">
                <a:solidFill>
                  <a:schemeClr val="tx1"/>
                </a:solidFill>
              </a:rPr>
              <a:t>Craving Tracking</a:t>
            </a:r>
          </a:p>
        </p:txBody>
      </p:sp>
      <p:pic>
        <p:nvPicPr>
          <p:cNvPr id="4" name="Picture 3"/>
          <p:cNvPicPr/>
          <p:nvPr/>
        </p:nvPicPr>
        <p:blipFill rotWithShape="1">
          <a:blip r:embed="rId8"/>
          <a:srcRect l="26398" t="15204" r="54175" b="11492"/>
          <a:stretch/>
        </p:blipFill>
        <p:spPr bwMode="auto">
          <a:xfrm>
            <a:off x="7696200" y="2362200"/>
            <a:ext cx="3929380" cy="4041775"/>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47D43115-1335-4F70-9385-89AC6B1C81A2}"/>
              </a:ext>
            </a:extLst>
          </p:cNvPr>
          <p:cNvSpPr/>
          <p:nvPr/>
        </p:nvSpPr>
        <p:spPr>
          <a:xfrm>
            <a:off x="6941137" y="6383704"/>
            <a:ext cx="5250863" cy="461665"/>
          </a:xfrm>
          <a:prstGeom prst="rect">
            <a:avLst/>
          </a:prstGeom>
        </p:spPr>
        <p:txBody>
          <a:bodyPr wrap="square">
            <a:spAutoFit/>
          </a:bodyPr>
          <a:lstStyle/>
          <a:p>
            <a:r>
              <a:rPr lang="en-CA" sz="1200" dirty="0"/>
              <a:t>https://www.mondaycampaigns.org/quit-stay-quit/quit-smoking-great-american-smokeout-stay-quit-mondays</a:t>
            </a:r>
          </a:p>
        </p:txBody>
      </p:sp>
    </p:spTree>
    <p:extLst>
      <p:ext uri="{BB962C8B-B14F-4D97-AF65-F5344CB8AC3E}">
        <p14:creationId xmlns:p14="http://schemas.microsoft.com/office/powerpoint/2010/main" val="2977782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BE43DCF-E783-4AEE-8834-8F84B6ACFDCD}"/>
              </a:ext>
            </a:extLst>
          </p:cNvPr>
          <p:cNvGrpSpPr/>
          <p:nvPr/>
        </p:nvGrpSpPr>
        <p:grpSpPr>
          <a:xfrm>
            <a:off x="515824" y="1562100"/>
            <a:ext cx="11323249" cy="4953000"/>
            <a:chOff x="515824" y="1562100"/>
            <a:chExt cx="7541558" cy="4953000"/>
          </a:xfrm>
        </p:grpSpPr>
        <p:sp>
          <p:nvSpPr>
            <p:cNvPr id="6" name="Freeform: Shape 5">
              <a:extLst>
                <a:ext uri="{FF2B5EF4-FFF2-40B4-BE49-F238E27FC236}">
                  <a16:creationId xmlns:a16="http://schemas.microsoft.com/office/drawing/2014/main" id="{03652335-6710-4D92-848E-24D648358612}"/>
                </a:ext>
              </a:extLst>
            </p:cNvPr>
            <p:cNvSpPr/>
            <p:nvPr/>
          </p:nvSpPr>
          <p:spPr>
            <a:xfrm>
              <a:off x="2736536" y="1844837"/>
              <a:ext cx="5320846" cy="4387525"/>
            </a:xfrm>
            <a:custGeom>
              <a:avLst/>
              <a:gdLst>
                <a:gd name="connsiteX0" fmla="*/ 731269 w 4387525"/>
                <a:gd name="connsiteY0" fmla="*/ 0 h 4881735"/>
                <a:gd name="connsiteX1" fmla="*/ 3656256 w 4387525"/>
                <a:gd name="connsiteY1" fmla="*/ 0 h 4881735"/>
                <a:gd name="connsiteX2" fmla="*/ 4387525 w 4387525"/>
                <a:gd name="connsiteY2" fmla="*/ 731269 h 4881735"/>
                <a:gd name="connsiteX3" fmla="*/ 4387525 w 4387525"/>
                <a:gd name="connsiteY3" fmla="*/ 4881735 h 4881735"/>
                <a:gd name="connsiteX4" fmla="*/ 4387525 w 4387525"/>
                <a:gd name="connsiteY4" fmla="*/ 4881735 h 4881735"/>
                <a:gd name="connsiteX5" fmla="*/ 0 w 4387525"/>
                <a:gd name="connsiteY5" fmla="*/ 4881735 h 4881735"/>
                <a:gd name="connsiteX6" fmla="*/ 0 w 4387525"/>
                <a:gd name="connsiteY6" fmla="*/ 4881735 h 4881735"/>
                <a:gd name="connsiteX7" fmla="*/ 0 w 4387525"/>
                <a:gd name="connsiteY7" fmla="*/ 731269 h 4881735"/>
                <a:gd name="connsiteX8" fmla="*/ 731269 w 4387525"/>
                <a:gd name="connsiteY8" fmla="*/ 0 h 488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7525" h="4881735">
                  <a:moveTo>
                    <a:pt x="4387525" y="813639"/>
                  </a:moveTo>
                  <a:lnTo>
                    <a:pt x="4387525" y="4068096"/>
                  </a:lnTo>
                  <a:cubicBezTo>
                    <a:pt x="4387525" y="4517457"/>
                    <a:pt x="4093270" y="4881735"/>
                    <a:pt x="3730287" y="4881735"/>
                  </a:cubicBezTo>
                  <a:lnTo>
                    <a:pt x="0" y="4881735"/>
                  </a:lnTo>
                  <a:lnTo>
                    <a:pt x="0" y="4881735"/>
                  </a:lnTo>
                  <a:lnTo>
                    <a:pt x="0" y="0"/>
                  </a:lnTo>
                  <a:lnTo>
                    <a:pt x="0" y="0"/>
                  </a:lnTo>
                  <a:lnTo>
                    <a:pt x="3730287" y="0"/>
                  </a:lnTo>
                  <a:cubicBezTo>
                    <a:pt x="4093270" y="0"/>
                    <a:pt x="4387525" y="364278"/>
                    <a:pt x="4387525" y="813639"/>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1" tIns="254186" rIns="294190" bIns="254186" numCol="1" spcCol="1270" anchor="ctr" anchorCtr="0">
              <a:noAutofit/>
            </a:bodyPr>
            <a:lstStyle/>
            <a:p>
              <a:pPr marL="228600" lvl="1" indent="-228600" algn="l" defTabSz="933450" rtl="0">
                <a:lnSpc>
                  <a:spcPct val="90000"/>
                </a:lnSpc>
                <a:spcBef>
                  <a:spcPct val="0"/>
                </a:spcBef>
                <a:spcAft>
                  <a:spcPct val="15000"/>
                </a:spcAft>
                <a:buChar char="•"/>
              </a:pPr>
              <a:r>
                <a:rPr lang="en-US" sz="2800" b="1" kern="1200" dirty="0"/>
                <a:t>Environment Change</a:t>
              </a:r>
            </a:p>
            <a:p>
              <a:pPr marL="685800" lvl="2" indent="-228600" defTabSz="933450">
                <a:lnSpc>
                  <a:spcPct val="90000"/>
                </a:lnSpc>
                <a:spcBef>
                  <a:spcPct val="0"/>
                </a:spcBef>
                <a:spcAft>
                  <a:spcPct val="15000"/>
                </a:spcAft>
                <a:buChar char="•"/>
              </a:pPr>
              <a:r>
                <a:rPr lang="en-US" sz="2100" b="1" kern="1200" dirty="0"/>
                <a:t>Decide where to store cigarette and lighter separately?</a:t>
              </a:r>
              <a:endParaRPr lang="en-US" sz="2100" kern="1200" dirty="0"/>
            </a:p>
            <a:p>
              <a:pPr marL="228600" lvl="1" indent="-228600" algn="l" defTabSz="933450" rtl="0">
                <a:lnSpc>
                  <a:spcPct val="90000"/>
                </a:lnSpc>
                <a:spcBef>
                  <a:spcPct val="0"/>
                </a:spcBef>
                <a:spcAft>
                  <a:spcPct val="15000"/>
                </a:spcAft>
                <a:buChar char="•"/>
              </a:pPr>
              <a:r>
                <a:rPr lang="en-US" sz="2800" b="1" kern="1200" dirty="0"/>
                <a:t>Biological</a:t>
              </a:r>
            </a:p>
            <a:p>
              <a:pPr marL="685800" lvl="2" indent="-228600" defTabSz="933450">
                <a:lnSpc>
                  <a:spcPct val="90000"/>
                </a:lnSpc>
                <a:spcBef>
                  <a:spcPct val="0"/>
                </a:spcBef>
                <a:spcAft>
                  <a:spcPct val="15000"/>
                </a:spcAft>
                <a:buChar char="•"/>
              </a:pPr>
              <a:r>
                <a:rPr lang="en-US" sz="2100" b="1" kern="1200" dirty="0"/>
                <a:t>Decide if you will use medications.  Which ones. Learn how to use.</a:t>
              </a:r>
              <a:endParaRPr lang="en-US" sz="2100" kern="1200" dirty="0"/>
            </a:p>
            <a:p>
              <a:pPr marL="228600" lvl="1" indent="-228600" algn="l" defTabSz="933450" rtl="0">
                <a:lnSpc>
                  <a:spcPct val="90000"/>
                </a:lnSpc>
                <a:spcBef>
                  <a:spcPct val="0"/>
                </a:spcBef>
                <a:spcAft>
                  <a:spcPct val="15000"/>
                </a:spcAft>
                <a:buChar char="•"/>
              </a:pPr>
              <a:r>
                <a:rPr lang="en-US" sz="2800" b="1" kern="1200" dirty="0"/>
                <a:t>Behavior Change</a:t>
              </a:r>
            </a:p>
            <a:p>
              <a:pPr marL="685800" lvl="2" indent="-228600" defTabSz="933450">
                <a:lnSpc>
                  <a:spcPct val="90000"/>
                </a:lnSpc>
                <a:spcBef>
                  <a:spcPct val="0"/>
                </a:spcBef>
                <a:spcAft>
                  <a:spcPct val="15000"/>
                </a:spcAft>
                <a:buChar char="•"/>
              </a:pPr>
              <a:r>
                <a:rPr lang="en-US" sz="2100" b="1" kern="1200" dirty="0"/>
                <a:t>Decide on new behaviors to do that will replace smoking.</a:t>
              </a:r>
              <a:endParaRPr lang="en-US" sz="2100" kern="1200" dirty="0"/>
            </a:p>
            <a:p>
              <a:pPr marL="228600" lvl="1" indent="-228600" algn="l" defTabSz="933450" rtl="0">
                <a:lnSpc>
                  <a:spcPct val="90000"/>
                </a:lnSpc>
                <a:spcBef>
                  <a:spcPct val="0"/>
                </a:spcBef>
                <a:spcAft>
                  <a:spcPct val="15000"/>
                </a:spcAft>
                <a:buChar char="•"/>
              </a:pPr>
              <a:r>
                <a:rPr lang="en-US" sz="2800" b="1" kern="1200" dirty="0"/>
                <a:t>Decide on how you will celebrate</a:t>
              </a:r>
              <a:endParaRPr lang="en-US" sz="2800" kern="1200" dirty="0"/>
            </a:p>
            <a:p>
              <a:pPr marL="228600" lvl="1" indent="-228600" algn="l" defTabSz="933450" rtl="0">
                <a:lnSpc>
                  <a:spcPct val="90000"/>
                </a:lnSpc>
                <a:spcBef>
                  <a:spcPct val="0"/>
                </a:spcBef>
                <a:spcAft>
                  <a:spcPct val="15000"/>
                </a:spcAft>
                <a:buChar char="•"/>
              </a:pPr>
              <a:r>
                <a:rPr lang="en-US" sz="2800" b="1" kern="1200" dirty="0"/>
                <a:t>Create new routine</a:t>
              </a:r>
              <a:endParaRPr lang="en-US" sz="2800" kern="1200" dirty="0"/>
            </a:p>
          </p:txBody>
        </p:sp>
        <p:sp>
          <p:nvSpPr>
            <p:cNvPr id="7" name="Freeform: Shape 6">
              <a:extLst>
                <a:ext uri="{FF2B5EF4-FFF2-40B4-BE49-F238E27FC236}">
                  <a16:creationId xmlns:a16="http://schemas.microsoft.com/office/drawing/2014/main" id="{DBE72A72-D29D-44F0-AA23-56FC2EDA6E61}"/>
                </a:ext>
              </a:extLst>
            </p:cNvPr>
            <p:cNvSpPr/>
            <p:nvPr/>
          </p:nvSpPr>
          <p:spPr>
            <a:xfrm>
              <a:off x="515824" y="1562100"/>
              <a:ext cx="2220712" cy="4953000"/>
            </a:xfrm>
            <a:custGeom>
              <a:avLst/>
              <a:gdLst>
                <a:gd name="connsiteX0" fmla="*/ 0 w 2659824"/>
                <a:gd name="connsiteY0" fmla="*/ 443313 h 4953000"/>
                <a:gd name="connsiteX1" fmla="*/ 443313 w 2659824"/>
                <a:gd name="connsiteY1" fmla="*/ 0 h 4953000"/>
                <a:gd name="connsiteX2" fmla="*/ 2216511 w 2659824"/>
                <a:gd name="connsiteY2" fmla="*/ 0 h 4953000"/>
                <a:gd name="connsiteX3" fmla="*/ 2659824 w 2659824"/>
                <a:gd name="connsiteY3" fmla="*/ 443313 h 4953000"/>
                <a:gd name="connsiteX4" fmla="*/ 2659824 w 2659824"/>
                <a:gd name="connsiteY4" fmla="*/ 4509687 h 4953000"/>
                <a:gd name="connsiteX5" fmla="*/ 2216511 w 2659824"/>
                <a:gd name="connsiteY5" fmla="*/ 4953000 h 4953000"/>
                <a:gd name="connsiteX6" fmla="*/ 443313 w 2659824"/>
                <a:gd name="connsiteY6" fmla="*/ 4953000 h 4953000"/>
                <a:gd name="connsiteX7" fmla="*/ 0 w 2659824"/>
                <a:gd name="connsiteY7" fmla="*/ 4509687 h 4953000"/>
                <a:gd name="connsiteX8" fmla="*/ 0 w 2659824"/>
                <a:gd name="connsiteY8" fmla="*/ 443313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9824" h="4953000">
                  <a:moveTo>
                    <a:pt x="0" y="443313"/>
                  </a:moveTo>
                  <a:cubicBezTo>
                    <a:pt x="0" y="198478"/>
                    <a:pt x="198478" y="0"/>
                    <a:pt x="443313" y="0"/>
                  </a:cubicBezTo>
                  <a:lnTo>
                    <a:pt x="2216511" y="0"/>
                  </a:lnTo>
                  <a:cubicBezTo>
                    <a:pt x="2461346" y="0"/>
                    <a:pt x="2659824" y="198478"/>
                    <a:pt x="2659824" y="443313"/>
                  </a:cubicBezTo>
                  <a:lnTo>
                    <a:pt x="2659824" y="4509687"/>
                  </a:lnTo>
                  <a:cubicBezTo>
                    <a:pt x="2659824" y="4754522"/>
                    <a:pt x="2461346" y="4953000"/>
                    <a:pt x="2216511" y="4953000"/>
                  </a:cubicBezTo>
                  <a:lnTo>
                    <a:pt x="443313" y="4953000"/>
                  </a:lnTo>
                  <a:cubicBezTo>
                    <a:pt x="198478" y="4953000"/>
                    <a:pt x="0" y="4754522"/>
                    <a:pt x="0" y="4509687"/>
                  </a:cubicBezTo>
                  <a:lnTo>
                    <a:pt x="0" y="4433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7482" tIns="213662" rIns="297482" bIns="213662" numCol="1" spcCol="1270" anchor="ctr" anchorCtr="0">
              <a:noAutofit/>
            </a:bodyPr>
            <a:lstStyle/>
            <a:p>
              <a:pPr marL="0" lvl="0" indent="0" algn="ctr" defTabSz="1955800" rtl="0">
                <a:lnSpc>
                  <a:spcPct val="90000"/>
                </a:lnSpc>
                <a:spcBef>
                  <a:spcPct val="0"/>
                </a:spcBef>
                <a:spcAft>
                  <a:spcPct val="35000"/>
                </a:spcAft>
                <a:buNone/>
              </a:pPr>
              <a:r>
                <a:rPr lang="en-US" sz="4400" b="1" kern="1200" dirty="0">
                  <a:solidFill>
                    <a:schemeClr val="tx1"/>
                  </a:solidFill>
                </a:rPr>
                <a:t>Steps for Creating a Habit Loop</a:t>
              </a:r>
              <a:endParaRPr lang="en-US" sz="4400" kern="1200" dirty="0">
                <a:solidFill>
                  <a:schemeClr val="tx1"/>
                </a:solidFill>
              </a:endParaRPr>
            </a:p>
          </p:txBody>
        </p:sp>
      </p:grpSp>
      <p:sp>
        <p:nvSpPr>
          <p:cNvPr id="3" name="Title 2"/>
          <p:cNvSpPr>
            <a:spLocks noGrp="1"/>
          </p:cNvSpPr>
          <p:nvPr>
            <p:ph type="title"/>
          </p:nvPr>
        </p:nvSpPr>
        <p:spPr/>
        <p:txBody>
          <a:bodyPr>
            <a:normAutofit/>
          </a:bodyPr>
          <a:lstStyle/>
          <a:p>
            <a:r>
              <a:rPr lang="en-US" sz="6000" b="1" dirty="0">
                <a:solidFill>
                  <a:schemeClr val="tx1"/>
                </a:solidFill>
              </a:rPr>
              <a:t>Creating a Habit Loop</a:t>
            </a:r>
          </a:p>
        </p:txBody>
      </p:sp>
    </p:spTree>
    <p:extLst>
      <p:ext uri="{BB962C8B-B14F-4D97-AF65-F5344CB8AC3E}">
        <p14:creationId xmlns:p14="http://schemas.microsoft.com/office/powerpoint/2010/main" val="3047520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12422206"/>
              </p:ext>
            </p:extLst>
          </p:nvPr>
        </p:nvGraphicFramePr>
        <p:xfrm>
          <a:off x="381000" y="2286000"/>
          <a:ext cx="11277600" cy="3840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sz="5400" b="1" dirty="0">
                <a:solidFill>
                  <a:schemeClr val="tx1"/>
                </a:solidFill>
              </a:rPr>
              <a:t>Increasing Your Success</a:t>
            </a:r>
          </a:p>
        </p:txBody>
      </p:sp>
    </p:spTree>
    <p:extLst>
      <p:ext uri="{BB962C8B-B14F-4D97-AF65-F5344CB8AC3E}">
        <p14:creationId xmlns:p14="http://schemas.microsoft.com/office/powerpoint/2010/main" val="3705395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4">
            <a:extLst>
              <a:ext uri="{FF2B5EF4-FFF2-40B4-BE49-F238E27FC236}">
                <a16:creationId xmlns:a16="http://schemas.microsoft.com/office/drawing/2014/main" id="{B0DB56C4-9FB6-4271-B88A-D38ED6BED7A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257533" y="2674938"/>
            <a:ext cx="5688047" cy="34512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6" name="Title 1">
            <a:extLst>
              <a:ext uri="{FF2B5EF4-FFF2-40B4-BE49-F238E27FC236}">
                <a16:creationId xmlns:a16="http://schemas.microsoft.com/office/drawing/2014/main" id="{03E30F7F-2A9F-4192-86FC-E407C7875B00}"/>
              </a:ext>
            </a:extLst>
          </p:cNvPr>
          <p:cNvSpPr>
            <a:spLocks noGrp="1"/>
          </p:cNvSpPr>
          <p:nvPr>
            <p:ph type="title"/>
          </p:nvPr>
        </p:nvSpPr>
        <p:spPr>
          <a:xfrm>
            <a:off x="781050" y="1055688"/>
            <a:ext cx="10229850" cy="868362"/>
          </a:xfrm>
        </p:spPr>
        <p:txBody>
          <a:bodyPr>
            <a:noAutofit/>
          </a:bodyPr>
          <a:lstStyle/>
          <a:p>
            <a:pPr eaLnBrk="1" hangingPunct="1"/>
            <a:r>
              <a:rPr lang="en-US" altLang="en-US" sz="6000" b="1" dirty="0">
                <a:solidFill>
                  <a:schemeClr val="tx1"/>
                </a:solidFill>
              </a:rPr>
              <a:t>Benefits of Quitting: </a:t>
            </a:r>
            <a:br>
              <a:rPr lang="en-US" altLang="en-US" sz="6000" b="1" dirty="0">
                <a:solidFill>
                  <a:schemeClr val="tx1"/>
                </a:solidFill>
              </a:rPr>
            </a:br>
            <a:r>
              <a:rPr lang="en-US" altLang="en-US" sz="6000" b="1" dirty="0">
                <a:solidFill>
                  <a:schemeClr val="tx1"/>
                </a:solidFill>
              </a:rPr>
              <a:t>Toxins and Chemicals  </a:t>
            </a:r>
          </a:p>
        </p:txBody>
      </p:sp>
      <p:sp>
        <p:nvSpPr>
          <p:cNvPr id="6148" name="TextBox 1">
            <a:extLst>
              <a:ext uri="{FF2B5EF4-FFF2-40B4-BE49-F238E27FC236}">
                <a16:creationId xmlns:a16="http://schemas.microsoft.com/office/drawing/2014/main" id="{AB4B198A-9FEA-49E6-B086-DDF0B81A43EB}"/>
              </a:ext>
            </a:extLst>
          </p:cNvPr>
          <p:cNvSpPr txBox="1">
            <a:spLocks noChangeArrowheads="1"/>
          </p:cNvSpPr>
          <p:nvPr/>
        </p:nvSpPr>
        <p:spPr bwMode="auto">
          <a:xfrm>
            <a:off x="1873251" y="6289675"/>
            <a:ext cx="87630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Palatino Linotype" panose="02040502050505030304" pitchFamily="18" charset="0"/>
              </a:rPr>
              <a:t>http://www.medicaldaily.com/what-cigarette-chemicals-and-ingredient-list-confirm-how-dangerous-smoking-really-279718</a:t>
            </a:r>
          </a:p>
          <a:p>
            <a:pPr eaLnBrk="1" hangingPunct="1">
              <a:spcBef>
                <a:spcPct val="0"/>
              </a:spcBef>
              <a:buFontTx/>
              <a:buNone/>
            </a:pPr>
            <a:endParaRPr lang="en-US" altLang="en-US" sz="1800"/>
          </a:p>
        </p:txBody>
      </p:sp>
    </p:spTree>
    <p:extLst>
      <p:ext uri="{BB962C8B-B14F-4D97-AF65-F5344CB8AC3E}">
        <p14:creationId xmlns:p14="http://schemas.microsoft.com/office/powerpoint/2010/main" val="3616201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00271955"/>
              </p:ext>
            </p:extLst>
          </p:nvPr>
        </p:nvGraphicFramePr>
        <p:xfrm>
          <a:off x="515057" y="1562100"/>
          <a:ext cx="7543093"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sz="6000" b="1" dirty="0">
                <a:solidFill>
                  <a:schemeClr val="tx1"/>
                </a:solidFill>
              </a:rPr>
              <a:t>Creating a Habit Loop</a:t>
            </a:r>
          </a:p>
        </p:txBody>
      </p:sp>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24850" y="2800350"/>
            <a:ext cx="3662167"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929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34462798"/>
              </p:ext>
            </p:extLst>
          </p:nvPr>
        </p:nvGraphicFramePr>
        <p:xfrm>
          <a:off x="228600" y="1905000"/>
          <a:ext cx="10868377" cy="3382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altLang="en-US" sz="6000" b="1" dirty="0">
                <a:solidFill>
                  <a:schemeClr val="tx1"/>
                </a:solidFill>
              </a:rPr>
              <a:t>Nicotine Withdrawal Symptoms</a:t>
            </a:r>
            <a:endParaRPr lang="en-US" sz="6000" dirty="0">
              <a:solidFill>
                <a:schemeClr val="tx1"/>
              </a:solidFill>
            </a:endParaRPr>
          </a:p>
        </p:txBody>
      </p:sp>
      <p:sp>
        <p:nvSpPr>
          <p:cNvPr id="4" name="Rectangle 3"/>
          <p:cNvSpPr/>
          <p:nvPr/>
        </p:nvSpPr>
        <p:spPr>
          <a:xfrm>
            <a:off x="647700" y="5287656"/>
            <a:ext cx="10458450" cy="892552"/>
          </a:xfrm>
          <a:prstGeom prst="rect">
            <a:avLst/>
          </a:prstGeom>
        </p:spPr>
        <p:txBody>
          <a:bodyPr wrap="square">
            <a:spAutoFit/>
          </a:bodyPr>
          <a:lstStyle/>
          <a:p>
            <a:pPr marL="0" lvl="1">
              <a:spcBef>
                <a:spcPct val="20000"/>
              </a:spcBef>
              <a:buClr>
                <a:srgbClr val="31B6FD"/>
              </a:buClr>
              <a:buSzPct val="100000"/>
              <a:defRPr/>
            </a:pPr>
            <a:r>
              <a:rPr lang="en-US" sz="2600" b="1" dirty="0">
                <a:solidFill>
                  <a:srgbClr val="C00000"/>
                </a:solidFill>
              </a:rPr>
              <a:t>Coffee/Caffeine! Reminder!!!! – as you cut back cigarettes, you become more sensitive to caffeine, which can feel similar to nicotine withdrawal</a:t>
            </a:r>
          </a:p>
        </p:txBody>
      </p:sp>
    </p:spTree>
    <p:extLst>
      <p:ext uri="{BB962C8B-B14F-4D97-AF65-F5344CB8AC3E}">
        <p14:creationId xmlns:p14="http://schemas.microsoft.com/office/powerpoint/2010/main" val="2200838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365746053"/>
              </p:ext>
            </p:extLst>
          </p:nvPr>
        </p:nvGraphicFramePr>
        <p:xfrm>
          <a:off x="971550" y="1981200"/>
          <a:ext cx="9906000" cy="3628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4" name="Title 1">
            <a:extLst>
              <a:ext uri="{FF2B5EF4-FFF2-40B4-BE49-F238E27FC236}">
                <a16:creationId xmlns:a16="http://schemas.microsoft.com/office/drawing/2014/main" id="{CAB212B4-654F-4CB7-AB18-F93EE0F50DC7}"/>
              </a:ext>
            </a:extLst>
          </p:cNvPr>
          <p:cNvSpPr>
            <a:spLocks noGrp="1"/>
          </p:cNvSpPr>
          <p:nvPr>
            <p:ph type="title"/>
          </p:nvPr>
        </p:nvSpPr>
        <p:spPr>
          <a:xfrm>
            <a:off x="990600" y="457200"/>
            <a:ext cx="10134600" cy="1233488"/>
          </a:xfrm>
        </p:spPr>
        <p:txBody>
          <a:bodyPr>
            <a:noAutofit/>
          </a:bodyPr>
          <a:lstStyle/>
          <a:p>
            <a:pPr eaLnBrk="1" hangingPunct="1"/>
            <a:r>
              <a:rPr lang="en-US" altLang="en-US" sz="6000" b="1" dirty="0">
                <a:solidFill>
                  <a:schemeClr val="tx1"/>
                </a:solidFill>
              </a:rPr>
              <a:t>Dealing with a Slip/Relapse</a:t>
            </a:r>
          </a:p>
        </p:txBody>
      </p:sp>
      <p:sp>
        <p:nvSpPr>
          <p:cNvPr id="3" name="Rectangle 2"/>
          <p:cNvSpPr/>
          <p:nvPr/>
        </p:nvSpPr>
        <p:spPr>
          <a:xfrm>
            <a:off x="1676400" y="5654992"/>
            <a:ext cx="9201150" cy="892552"/>
          </a:xfrm>
          <a:prstGeom prst="rect">
            <a:avLst/>
          </a:prstGeom>
        </p:spPr>
        <p:txBody>
          <a:bodyPr wrap="square">
            <a:spAutoFit/>
          </a:bodyPr>
          <a:lstStyle/>
          <a:p>
            <a:pPr lvl="0">
              <a:spcBef>
                <a:spcPct val="20000"/>
              </a:spcBef>
              <a:buClr>
                <a:srgbClr val="31B6FD"/>
              </a:buClr>
              <a:buSzPct val="100000"/>
            </a:pPr>
            <a:r>
              <a:rPr lang="en-US" altLang="en-US" sz="2600" b="1" dirty="0">
                <a:solidFill>
                  <a:srgbClr val="C00000"/>
                </a:solidFill>
              </a:rPr>
              <a:t>Remember:  YOU ARE HUMAN!  Don’t let one day, one cigarette define you – a slip does </a:t>
            </a:r>
            <a:r>
              <a:rPr lang="en-US" altLang="en-US" sz="2600" b="1" u="sng" dirty="0">
                <a:solidFill>
                  <a:srgbClr val="C00000"/>
                </a:solidFill>
              </a:rPr>
              <a:t>NOT</a:t>
            </a:r>
            <a:r>
              <a:rPr lang="en-US" altLang="en-US" sz="2600" b="1" dirty="0">
                <a:solidFill>
                  <a:srgbClr val="C00000"/>
                </a:solidFill>
              </a:rPr>
              <a:t> make you a smoker again</a:t>
            </a:r>
          </a:p>
        </p:txBody>
      </p:sp>
      <p:pic>
        <p:nvPicPr>
          <p:cNvPr id="5" name="Graphic 4" descr="Slippery">
            <a:extLst>
              <a:ext uri="{FF2B5EF4-FFF2-40B4-BE49-F238E27FC236}">
                <a16:creationId xmlns:a16="http://schemas.microsoft.com/office/drawing/2014/main" id="{8DA2472F-BC04-4E59-8494-46D45327CB8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28738" y="2006741"/>
            <a:ext cx="2063262" cy="3972028"/>
          </a:xfrm>
          <a:prstGeom prst="rect">
            <a:avLst/>
          </a:prstGeom>
        </p:spPr>
      </p:pic>
    </p:spTree>
    <p:extLst>
      <p:ext uri="{BB962C8B-B14F-4D97-AF65-F5344CB8AC3E}">
        <p14:creationId xmlns:p14="http://schemas.microsoft.com/office/powerpoint/2010/main" val="868952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700099605"/>
              </p:ext>
            </p:extLst>
          </p:nvPr>
        </p:nvGraphicFramePr>
        <p:xfrm>
          <a:off x="6496050" y="1917464"/>
          <a:ext cx="5096934" cy="4540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sz="6000" b="1" dirty="0">
                <a:solidFill>
                  <a:schemeClr val="tx1"/>
                </a:solidFill>
              </a:rPr>
              <a:t>Developing Your Quit Plan:</a:t>
            </a: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4146" y="2076449"/>
            <a:ext cx="5910454" cy="4173103"/>
          </a:xfrm>
          <a:prstGeom prst="rect">
            <a:avLst/>
          </a:prstGeom>
        </p:spPr>
      </p:pic>
    </p:spTree>
    <p:extLst>
      <p:ext uri="{BB962C8B-B14F-4D97-AF65-F5344CB8AC3E}">
        <p14:creationId xmlns:p14="http://schemas.microsoft.com/office/powerpoint/2010/main" val="3966597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89427854"/>
              </p:ext>
            </p:extLst>
          </p:nvPr>
        </p:nvGraphicFramePr>
        <p:xfrm>
          <a:off x="1162757" y="2209801"/>
          <a:ext cx="5161843" cy="4076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33EEC8D5-34F5-9E4C-88AE-1756AAC20D36}"/>
              </a:ext>
            </a:extLst>
          </p:cNvPr>
          <p:cNvSpPr>
            <a:spLocks noGrp="1"/>
          </p:cNvSpPr>
          <p:nvPr>
            <p:ph type="title"/>
          </p:nvPr>
        </p:nvSpPr>
        <p:spPr>
          <a:xfrm>
            <a:off x="914400" y="533400"/>
            <a:ext cx="10515600" cy="1325563"/>
          </a:xfrm>
        </p:spPr>
        <p:txBody>
          <a:bodyPr/>
          <a:lstStyle/>
          <a:p>
            <a:r>
              <a:rPr lang="en-US" sz="6000" b="1" dirty="0">
                <a:solidFill>
                  <a:schemeClr val="tx1"/>
                </a:solidFill>
              </a:rPr>
              <a:t>Resources</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4600" y="2514600"/>
            <a:ext cx="4757738" cy="3200400"/>
          </a:xfrm>
          <a:prstGeom prst="rect">
            <a:avLst/>
          </a:prstGeom>
        </p:spPr>
      </p:pic>
    </p:spTree>
    <p:extLst>
      <p:ext uri="{BB962C8B-B14F-4D97-AF65-F5344CB8AC3E}">
        <p14:creationId xmlns:p14="http://schemas.microsoft.com/office/powerpoint/2010/main" val="2182470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7E2AB3-2B43-E349-A9E4-92F695B82F93}"/>
              </a:ext>
            </a:extLst>
          </p:cNvPr>
          <p:cNvSpPr>
            <a:spLocks noGrp="1"/>
          </p:cNvSpPr>
          <p:nvPr>
            <p:ph idx="1"/>
          </p:nvPr>
        </p:nvSpPr>
        <p:spPr>
          <a:xfrm>
            <a:off x="289561" y="2675467"/>
            <a:ext cx="10796694" cy="3450696"/>
          </a:xfrm>
        </p:spPr>
        <p:txBody>
          <a:bodyPr>
            <a:normAutofit fontScale="92500" lnSpcReduction="20000"/>
          </a:bodyPr>
          <a:lstStyle/>
          <a:p>
            <a:r>
              <a:rPr lang="en-US" sz="1800" dirty="0">
                <a:latin typeface="Calibri" panose="020F0502020204030204" pitchFamily="34" charset="0"/>
              </a:rPr>
              <a:t>Best apps for quitting  </a:t>
            </a:r>
            <a:r>
              <a:rPr lang="en-US" sz="1800" dirty="0">
                <a:latin typeface="Calibri" panose="020F0502020204030204" pitchFamily="34" charset="0"/>
                <a:hlinkClick r:id="rId2"/>
              </a:rPr>
              <a:t>https://phandroid.com/best-apps-to-quit-smoking/</a:t>
            </a:r>
            <a:endParaRPr lang="en-US" sz="1800" dirty="0">
              <a:latin typeface="Calibri" panose="020F0502020204030204" pitchFamily="34" charset="0"/>
            </a:endParaRPr>
          </a:p>
          <a:p>
            <a:r>
              <a:rPr lang="en-US" sz="1800" dirty="0">
                <a:latin typeface="Calibri" panose="020F0502020204030204" pitchFamily="34" charset="0"/>
              </a:rPr>
              <a:t>Easy Quit  </a:t>
            </a:r>
            <a:r>
              <a:rPr lang="en-CA" sz="1800" dirty="0">
                <a:latin typeface="Calibri" panose="020F0502020204030204" pitchFamily="34" charset="0"/>
                <a:hlinkClick r:id="rId3"/>
              </a:rPr>
              <a:t>https://play.google.com/store/apps/details?id=com.herzberg.easyquitsmoking</a:t>
            </a:r>
            <a:endParaRPr lang="en-CA" sz="1800" dirty="0">
              <a:latin typeface="Calibri" panose="020F0502020204030204" pitchFamily="34" charset="0"/>
            </a:endParaRPr>
          </a:p>
          <a:p>
            <a:r>
              <a:rPr lang="en-US" sz="1800" dirty="0">
                <a:latin typeface="Calibri" panose="020F0502020204030204" pitchFamily="34" charset="0"/>
              </a:rPr>
              <a:t>Monitor your progress </a:t>
            </a:r>
            <a:r>
              <a:rPr lang="en-US" sz="1800" dirty="0">
                <a:latin typeface="Calibri" panose="020F0502020204030204" pitchFamily="34" charset="0"/>
                <a:hlinkClick r:id="rId4"/>
              </a:rPr>
              <a:t>https://goo.gl/images/9QvHbq</a:t>
            </a:r>
            <a:endParaRPr lang="en-US" sz="1800" dirty="0">
              <a:latin typeface="Calibri" panose="020F0502020204030204" pitchFamily="34" charset="0"/>
            </a:endParaRPr>
          </a:p>
          <a:p>
            <a:r>
              <a:rPr lang="en-US" sz="1800" dirty="0">
                <a:latin typeface="Calibri" panose="020F0502020204030204" pitchFamily="34" charset="0"/>
              </a:rPr>
              <a:t>CBT Diary  </a:t>
            </a:r>
          </a:p>
          <a:p>
            <a:r>
              <a:rPr lang="en-US" sz="1800" dirty="0">
                <a:hlinkClick r:id="rId5"/>
              </a:rPr>
              <a:t>https://play.google.com/store/apps/details?id=pl.com.continuum.cbtbasicemotionsdiary&amp;hl=en_CA</a:t>
            </a:r>
            <a:endParaRPr lang="en-US" sz="1800" dirty="0">
              <a:latin typeface="Calibri" panose="020F0502020204030204" pitchFamily="34" charset="0"/>
            </a:endParaRPr>
          </a:p>
          <a:p>
            <a:r>
              <a:rPr lang="en-US" sz="1800" dirty="0">
                <a:latin typeface="Calibri" panose="020F0502020204030204" pitchFamily="34" charset="0"/>
              </a:rPr>
              <a:t>CBT Journal </a:t>
            </a:r>
            <a:r>
              <a:rPr lang="en-US" sz="1800" dirty="0">
                <a:hlinkClick r:id="rId6"/>
              </a:rPr>
              <a:t>https://play.google.com/store/apps/details?id=com.zakaria_houssam.journalcbt&amp;hl=en_CA</a:t>
            </a:r>
            <a:endParaRPr lang="en-US" sz="1800" dirty="0">
              <a:latin typeface="Calibri" panose="020F0502020204030204" pitchFamily="34" charset="0"/>
            </a:endParaRPr>
          </a:p>
          <a:p>
            <a:r>
              <a:rPr lang="en-US" sz="1800" dirty="0">
                <a:latin typeface="Calibri" panose="020F0502020204030204" pitchFamily="34" charset="0"/>
              </a:rPr>
              <a:t>Calculator </a:t>
            </a:r>
            <a:r>
              <a:rPr lang="en-US" sz="1800" dirty="0">
                <a:latin typeface="Calibri" panose="020F0502020204030204" pitchFamily="34" charset="0"/>
                <a:hlinkClick r:id="rId7"/>
              </a:rPr>
              <a:t>https://goo.gl/images/kMZTwz</a:t>
            </a:r>
            <a:endParaRPr lang="en-US" sz="1800" dirty="0">
              <a:latin typeface="Calibri" panose="020F0502020204030204" pitchFamily="34" charset="0"/>
            </a:endParaRPr>
          </a:p>
          <a:p>
            <a:r>
              <a:rPr lang="en-US" sz="1800" dirty="0">
                <a:latin typeface="Calibri" panose="020F0502020204030204" pitchFamily="34" charset="0"/>
              </a:rPr>
              <a:t>Tracker  </a:t>
            </a:r>
            <a:r>
              <a:rPr lang="en-US" sz="1800" dirty="0">
                <a:latin typeface="Calibri" panose="020F0502020204030204" pitchFamily="34" charset="0"/>
                <a:hlinkClick r:id="rId8"/>
              </a:rPr>
              <a:t>https://goo.gl/images/nsVqgN</a:t>
            </a:r>
            <a:endParaRPr lang="en-US" sz="1800" dirty="0">
              <a:latin typeface="Calibri" panose="020F0502020204030204" pitchFamily="34" charset="0"/>
            </a:endParaRPr>
          </a:p>
          <a:p>
            <a:r>
              <a:rPr lang="en-US" sz="1800" dirty="0">
                <a:latin typeface="Calibri" panose="020F0502020204030204" pitchFamily="34" charset="0"/>
              </a:rPr>
              <a:t>Apps should</a:t>
            </a:r>
          </a:p>
          <a:p>
            <a:pPr lvl="1"/>
            <a:r>
              <a:rPr lang="en-US" sz="1400" dirty="0">
                <a:latin typeface="Calibri" panose="020F0502020204030204" pitchFamily="34" charset="0"/>
              </a:rPr>
              <a:t>Track cravings </a:t>
            </a:r>
          </a:p>
          <a:p>
            <a:pPr lvl="1"/>
            <a:r>
              <a:rPr lang="en-US" sz="1400" dirty="0">
                <a:latin typeface="Calibri" panose="020F0502020204030204" pitchFamily="34" charset="0"/>
              </a:rPr>
              <a:t>Track cigarettes smoked</a:t>
            </a:r>
          </a:p>
          <a:p>
            <a:pPr lvl="1"/>
            <a:r>
              <a:rPr lang="en-US" sz="1400" dirty="0">
                <a:latin typeface="Calibri" panose="020F0502020204030204" pitchFamily="34" charset="0"/>
              </a:rPr>
              <a:t>Track intervention used</a:t>
            </a:r>
          </a:p>
          <a:p>
            <a:pPr lvl="1"/>
            <a:r>
              <a:rPr lang="en-US" sz="1400" dirty="0">
                <a:latin typeface="Calibri" panose="020F0502020204030204" pitchFamily="34" charset="0"/>
              </a:rPr>
              <a:t>Calculate some benefit money saved, health risks reduced, cigarettes not smoked or avoided</a:t>
            </a:r>
          </a:p>
          <a:p>
            <a:pPr lvl="1"/>
            <a:r>
              <a:rPr lang="en-US" sz="1400" dirty="0">
                <a:latin typeface="Calibri" panose="020F0502020204030204" pitchFamily="34" charset="0"/>
              </a:rPr>
              <a:t>Have motivation option (nice to have)</a:t>
            </a:r>
          </a:p>
          <a:p>
            <a:endParaRPr lang="en-US" dirty="0"/>
          </a:p>
        </p:txBody>
      </p:sp>
      <p:sp>
        <p:nvSpPr>
          <p:cNvPr id="2" name="Title 1">
            <a:extLst>
              <a:ext uri="{FF2B5EF4-FFF2-40B4-BE49-F238E27FC236}">
                <a16:creationId xmlns:a16="http://schemas.microsoft.com/office/drawing/2014/main" id="{0A51DF44-5D44-FD4D-8BBB-6F7E90D8A474}"/>
              </a:ext>
            </a:extLst>
          </p:cNvPr>
          <p:cNvSpPr>
            <a:spLocks noGrp="1"/>
          </p:cNvSpPr>
          <p:nvPr>
            <p:ph type="title"/>
          </p:nvPr>
        </p:nvSpPr>
        <p:spPr/>
        <p:txBody>
          <a:bodyPr>
            <a:normAutofit/>
          </a:bodyPr>
          <a:lstStyle/>
          <a:p>
            <a:r>
              <a:rPr lang="en-US" sz="6000" b="1" dirty="0">
                <a:solidFill>
                  <a:schemeClr val="tx1"/>
                </a:solidFill>
              </a:rPr>
              <a:t>Smoking Cessation Apps </a:t>
            </a:r>
          </a:p>
        </p:txBody>
      </p:sp>
    </p:spTree>
    <p:extLst>
      <p:ext uri="{BB962C8B-B14F-4D97-AF65-F5344CB8AC3E}">
        <p14:creationId xmlns:p14="http://schemas.microsoft.com/office/powerpoint/2010/main" val="2947036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91B847-2A0D-A74C-ABD1-3CDD07445E03}"/>
              </a:ext>
            </a:extLst>
          </p:cNvPr>
          <p:cNvSpPr>
            <a:spLocks noGrp="1"/>
          </p:cNvSpPr>
          <p:nvPr>
            <p:ph idx="1"/>
          </p:nvPr>
        </p:nvSpPr>
        <p:spPr>
          <a:xfrm>
            <a:off x="1162757" y="2057400"/>
            <a:ext cx="9877777" cy="4068763"/>
          </a:xfrm>
        </p:spPr>
        <p:txBody>
          <a:bodyPr>
            <a:normAutofit lnSpcReduction="10000"/>
          </a:bodyPr>
          <a:lstStyle/>
          <a:p>
            <a:r>
              <a:rPr lang="en-US" sz="2000">
                <a:latin typeface="Calibri" panose="020F0502020204030204" pitchFamily="34" charset="0"/>
              </a:rPr>
              <a:t>WRHA Tobacco Reduction Webpage </a:t>
            </a:r>
            <a:r>
              <a:rPr lang="en-US" sz="2000">
                <a:latin typeface="Calibri" panose="020F0502020204030204" pitchFamily="34" charset="0"/>
                <a:hlinkClick r:id="rId2"/>
              </a:rPr>
              <a:t>http://www.wrha.mb.ca/community/publichealth/services-tobacco-reduction.php</a:t>
            </a:r>
            <a:endParaRPr lang="en-US" sz="2000">
              <a:latin typeface="Calibri" panose="020F0502020204030204" pitchFamily="34" charset="0"/>
            </a:endParaRPr>
          </a:p>
          <a:p>
            <a:r>
              <a:rPr lang="en-US" sz="2000">
                <a:latin typeface="Calibri" panose="020F0502020204030204" pitchFamily="34" charset="0"/>
              </a:rPr>
              <a:t>Smokers Helpline</a:t>
            </a:r>
            <a:r>
              <a:rPr lang="en-US" sz="1800">
                <a:latin typeface="Calibri" panose="020F0502020204030204" pitchFamily="34" charset="0"/>
              </a:rPr>
              <a:t> </a:t>
            </a:r>
            <a:r>
              <a:rPr lang="en-US" sz="1800">
                <a:latin typeface="Calibri" panose="020F0502020204030204" pitchFamily="34" charset="0"/>
                <a:hlinkClick r:id="rId3"/>
              </a:rPr>
              <a:t>https://www.smokershelpline.ca</a:t>
            </a:r>
            <a:endParaRPr lang="en-US" sz="1800">
              <a:latin typeface="Calibri" panose="020F0502020204030204" pitchFamily="34" charset="0"/>
            </a:endParaRPr>
          </a:p>
          <a:p>
            <a:r>
              <a:rPr lang="en-US" sz="2000">
                <a:latin typeface="Calibri" panose="020F0502020204030204" pitchFamily="34" charset="0"/>
              </a:rPr>
              <a:t>Eat more move more Quit Now</a:t>
            </a:r>
            <a:r>
              <a:rPr lang="en-US" sz="1800">
                <a:latin typeface="Calibri" panose="020F0502020204030204" pitchFamily="34" charset="0"/>
              </a:rPr>
              <a:t> </a:t>
            </a:r>
            <a:r>
              <a:rPr lang="en-US" sz="1800">
                <a:latin typeface="Calibri" panose="020F0502020204030204" pitchFamily="34" charset="0"/>
                <a:hlinkClick r:id="rId4"/>
              </a:rPr>
              <a:t>https://www.eatsmartmovemorenc.com/NCHealthSmartTlkt/QuitNowWrkBk.html</a:t>
            </a:r>
            <a:r>
              <a:rPr lang="en-US" sz="1800">
                <a:latin typeface="Calibri" panose="020F0502020204030204" pitchFamily="34" charset="0"/>
              </a:rPr>
              <a:t> </a:t>
            </a:r>
          </a:p>
          <a:p>
            <a:r>
              <a:rPr lang="en-US" sz="2000">
                <a:latin typeface="Calibri" panose="020F0502020204030204" pitchFamily="34" charset="0"/>
              </a:rPr>
              <a:t>Quit smoking calculator online</a:t>
            </a:r>
            <a:r>
              <a:rPr lang="en-US" sz="1800">
                <a:latin typeface="Calibri" panose="020F0502020204030204" pitchFamily="34" charset="0"/>
              </a:rPr>
              <a:t> </a:t>
            </a:r>
            <a:r>
              <a:rPr lang="en-US" sz="1800">
                <a:latin typeface="Calibri" panose="020F0502020204030204" pitchFamily="34" charset="0"/>
                <a:hlinkClick r:id="rId5"/>
              </a:rPr>
              <a:t>https://www.calculators.org/health/quit-smoking.php</a:t>
            </a:r>
            <a:endParaRPr lang="en-US" sz="1800">
              <a:latin typeface="Calibri" panose="020F0502020204030204" pitchFamily="34" charset="0"/>
            </a:endParaRPr>
          </a:p>
          <a:p>
            <a:r>
              <a:rPr lang="en-US" sz="2000">
                <a:latin typeface="Calibri" panose="020F0502020204030204" pitchFamily="34" charset="0"/>
              </a:rPr>
              <a:t>Smoking and the body</a:t>
            </a:r>
            <a:r>
              <a:rPr lang="en-US" sz="1800">
                <a:latin typeface="Calibri" panose="020F0502020204030204" pitchFamily="34" charset="0"/>
              </a:rPr>
              <a:t> </a:t>
            </a:r>
            <a:r>
              <a:rPr lang="en-US" sz="1800">
                <a:latin typeface="Calibri" panose="020F0502020204030204" pitchFamily="34" charset="0"/>
                <a:hlinkClick r:id="rId6"/>
              </a:rPr>
              <a:t>https://www.nhs.uk/smokefree/why-quit/smoking-health-problems</a:t>
            </a:r>
            <a:endParaRPr lang="en-US" sz="1800">
              <a:latin typeface="Calibri" panose="020F0502020204030204" pitchFamily="34" charset="0"/>
            </a:endParaRPr>
          </a:p>
          <a:p>
            <a:r>
              <a:rPr lang="en-US" sz="2000"/>
              <a:t>Manitoba Quits Facebook Group</a:t>
            </a:r>
          </a:p>
          <a:p>
            <a:r>
              <a:rPr lang="en-US" sz="2000" b="1"/>
              <a:t>Break it Off:</a:t>
            </a:r>
            <a:r>
              <a:rPr lang="en-US" sz="2000"/>
              <a:t> A website and app aimed towards young adults. </a:t>
            </a:r>
            <a:r>
              <a:rPr lang="en-US" sz="2000">
                <a:hlinkClick r:id="rId7"/>
              </a:rPr>
              <a:t>www.breakitoff.ca</a:t>
            </a:r>
            <a:endParaRPr lang="en-US" sz="2000"/>
          </a:p>
          <a:p>
            <a:r>
              <a:rPr lang="en-US" sz="2000" b="1"/>
              <a:t>Walk or Run to Quit:</a:t>
            </a:r>
            <a:r>
              <a:rPr lang="en-US" sz="2000"/>
              <a:t> An innovative program where participants of all ages and fitness levels learn to walk or run 5 KM  while receiving practical support on quitting smoking. Successfully quitting for 5 weeks could make the participant eligible to win $1000. Register at </a:t>
            </a:r>
            <a:r>
              <a:rPr lang="en-US" sz="2000">
                <a:hlinkClick r:id="rId8"/>
              </a:rPr>
              <a:t>www.runtoquit.com</a:t>
            </a:r>
            <a:endParaRPr lang="en-US" sz="2000"/>
          </a:p>
          <a:p>
            <a:endParaRPr lang="en-US" sz="2000"/>
          </a:p>
        </p:txBody>
      </p:sp>
      <p:sp>
        <p:nvSpPr>
          <p:cNvPr id="2" name="Title 1">
            <a:extLst>
              <a:ext uri="{FF2B5EF4-FFF2-40B4-BE49-F238E27FC236}">
                <a16:creationId xmlns:a16="http://schemas.microsoft.com/office/drawing/2014/main" id="{D59EC302-FF40-EF4B-8DEE-6EC37E8D3FF1}"/>
              </a:ext>
            </a:extLst>
          </p:cNvPr>
          <p:cNvSpPr>
            <a:spLocks noGrp="1"/>
          </p:cNvSpPr>
          <p:nvPr>
            <p:ph type="title"/>
          </p:nvPr>
        </p:nvSpPr>
        <p:spPr>
          <a:xfrm>
            <a:off x="1047750" y="447378"/>
            <a:ext cx="10972800" cy="1252728"/>
          </a:xfrm>
        </p:spPr>
        <p:txBody>
          <a:bodyPr>
            <a:normAutofit/>
          </a:bodyPr>
          <a:lstStyle/>
          <a:p>
            <a:r>
              <a:rPr lang="en-US" sz="6000" b="1" dirty="0">
                <a:solidFill>
                  <a:schemeClr val="tx1"/>
                </a:solidFill>
              </a:rPr>
              <a:t>Websites</a:t>
            </a:r>
            <a:r>
              <a:rPr lang="en-US" sz="6000" b="1" dirty="0"/>
              <a:t> </a:t>
            </a:r>
          </a:p>
        </p:txBody>
      </p:sp>
    </p:spTree>
    <p:extLst>
      <p:ext uri="{BB962C8B-B14F-4D97-AF65-F5344CB8AC3E}">
        <p14:creationId xmlns:p14="http://schemas.microsoft.com/office/powerpoint/2010/main" val="3658370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F81EFA-DAD8-E245-9269-06F5912973AC}"/>
              </a:ext>
            </a:extLst>
          </p:cNvPr>
          <p:cNvSpPr>
            <a:spLocks noGrp="1"/>
          </p:cNvSpPr>
          <p:nvPr>
            <p:ph idx="1"/>
          </p:nvPr>
        </p:nvSpPr>
        <p:spPr/>
        <p:txBody>
          <a:bodyPr/>
          <a:lstStyle/>
          <a:p>
            <a:r>
              <a:rPr lang="en-US" dirty="0"/>
              <a:t>Packing it In:  January,  February and March</a:t>
            </a:r>
          </a:p>
          <a:p>
            <a:r>
              <a:rPr lang="en-US" dirty="0"/>
              <a:t>Smokers helpline </a:t>
            </a:r>
            <a:r>
              <a:rPr lang="en-CA" b="0" i="0" dirty="0">
                <a:solidFill>
                  <a:srgbClr val="000000"/>
                </a:solidFill>
                <a:effectLst/>
                <a:latin typeface="Arial" panose="020B0604020202020204" pitchFamily="34" charset="0"/>
              </a:rPr>
              <a:t>1-877-513-5333</a:t>
            </a:r>
            <a:endParaRPr lang="en-US" b="0" i="0" dirty="0">
              <a:solidFill>
                <a:srgbClr val="000000"/>
              </a:solidFill>
              <a:effectLst/>
              <a:latin typeface="Arial" panose="020B0604020202020204" pitchFamily="34" charset="0"/>
            </a:endParaRPr>
          </a:p>
          <a:p>
            <a:r>
              <a:rPr lang="en-US" dirty="0"/>
              <a:t>Smoking Cessation counseling </a:t>
            </a:r>
          </a:p>
          <a:p>
            <a:r>
              <a:rPr lang="en-US" dirty="0"/>
              <a:t>One to one for My Health Team patients </a:t>
            </a:r>
            <a:endParaRPr lang="en-US" b="0" i="0" dirty="0">
              <a:effectLst/>
            </a:endParaRPr>
          </a:p>
          <a:p>
            <a:pPr marL="0" indent="0">
              <a:buNone/>
            </a:pPr>
            <a:endParaRPr lang="en-CA" b="0" i="0" dirty="0">
              <a:solidFill>
                <a:srgbClr val="000000"/>
              </a:solidFill>
              <a:effectLst/>
              <a:latin typeface="Arial" panose="020B0604020202020204" pitchFamily="34" charset="0"/>
            </a:endParaRPr>
          </a:p>
          <a:p>
            <a:endParaRPr lang="en-US" dirty="0"/>
          </a:p>
        </p:txBody>
      </p:sp>
      <p:sp>
        <p:nvSpPr>
          <p:cNvPr id="2" name="Title 1">
            <a:extLst>
              <a:ext uri="{FF2B5EF4-FFF2-40B4-BE49-F238E27FC236}">
                <a16:creationId xmlns:a16="http://schemas.microsoft.com/office/drawing/2014/main" id="{BF067895-D16C-3B42-B39A-A5FB7BF5D73A}"/>
              </a:ext>
            </a:extLst>
          </p:cNvPr>
          <p:cNvSpPr>
            <a:spLocks noGrp="1"/>
          </p:cNvSpPr>
          <p:nvPr>
            <p:ph type="title"/>
          </p:nvPr>
        </p:nvSpPr>
        <p:spPr/>
        <p:txBody>
          <a:bodyPr>
            <a:normAutofit/>
          </a:bodyPr>
          <a:lstStyle/>
          <a:p>
            <a:r>
              <a:rPr lang="en-US" sz="6000" b="1" dirty="0">
                <a:solidFill>
                  <a:schemeClr val="tx1"/>
                </a:solidFill>
              </a:rPr>
              <a:t>Group Programs and Counseling </a:t>
            </a:r>
          </a:p>
        </p:txBody>
      </p:sp>
    </p:spTree>
    <p:extLst>
      <p:ext uri="{BB962C8B-B14F-4D97-AF65-F5344CB8AC3E}">
        <p14:creationId xmlns:p14="http://schemas.microsoft.com/office/powerpoint/2010/main" val="471431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A5B3-895A-444C-B3B8-A60E3626B692}"/>
              </a:ext>
            </a:extLst>
          </p:cNvPr>
          <p:cNvSpPr>
            <a:spLocks noGrp="1"/>
          </p:cNvSpPr>
          <p:nvPr>
            <p:ph type="title"/>
          </p:nvPr>
        </p:nvSpPr>
        <p:spPr/>
        <p:txBody>
          <a:bodyPr/>
          <a:lstStyle/>
          <a:p>
            <a:r>
              <a:rPr lang="en-US" b="1">
                <a:solidFill>
                  <a:schemeClr val="tx1"/>
                </a:solidFill>
              </a:rPr>
              <a:t>Thank You for Listening</a:t>
            </a:r>
          </a:p>
        </p:txBody>
      </p:sp>
      <p:sp>
        <p:nvSpPr>
          <p:cNvPr id="3" name="Content Placeholder 2">
            <a:extLst>
              <a:ext uri="{FF2B5EF4-FFF2-40B4-BE49-F238E27FC236}">
                <a16:creationId xmlns:a16="http://schemas.microsoft.com/office/drawing/2014/main" id="{3D5C02A7-A15B-214F-A682-AC41BFCBBA7E}"/>
              </a:ext>
            </a:extLst>
          </p:cNvPr>
          <p:cNvSpPr>
            <a:spLocks noGrp="1"/>
          </p:cNvSpPr>
          <p:nvPr>
            <p:ph type="body" idx="1"/>
          </p:nvPr>
        </p:nvSpPr>
        <p:spPr>
          <a:xfrm>
            <a:off x="1752600" y="5105400"/>
            <a:ext cx="8556979" cy="939801"/>
          </a:xfrm>
        </p:spPr>
        <p:txBody>
          <a:bodyPr/>
          <a:lstStyle/>
          <a:p>
            <a:r>
              <a:rPr lang="en-US">
                <a:hlinkClick r:id="rId2"/>
              </a:rPr>
              <a:t>Doc Mike Evans</a:t>
            </a:r>
          </a:p>
          <a:p>
            <a:r>
              <a:rPr lang="en-US">
                <a:hlinkClick r:id="rId2"/>
              </a:rPr>
              <a:t>https://youtu.be/z16vhtjWKL0</a:t>
            </a:r>
            <a:endParaRPr lang="en-US"/>
          </a:p>
          <a:p>
            <a:endParaRPr lang="en-US"/>
          </a:p>
        </p:txBody>
      </p:sp>
    </p:spTree>
    <p:extLst>
      <p:ext uri="{BB962C8B-B14F-4D97-AF65-F5344CB8AC3E}">
        <p14:creationId xmlns:p14="http://schemas.microsoft.com/office/powerpoint/2010/main" val="1177461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7CBC7-5D8A-4878-9154-72579A88A5D9}"/>
              </a:ext>
            </a:extLst>
          </p:cNvPr>
          <p:cNvSpPr>
            <a:spLocks noGrp="1"/>
          </p:cNvSpPr>
          <p:nvPr>
            <p:ph type="title"/>
          </p:nvPr>
        </p:nvSpPr>
        <p:spPr/>
        <p:txBody>
          <a:bodyPr/>
          <a:lstStyle/>
          <a:p>
            <a:r>
              <a:rPr lang="en-US" b="1" dirty="0">
                <a:solidFill>
                  <a:schemeClr val="tx1"/>
                </a:solidFill>
              </a:rPr>
              <a:t>Feedback Survey and Questions</a:t>
            </a:r>
          </a:p>
        </p:txBody>
      </p:sp>
      <p:sp>
        <p:nvSpPr>
          <p:cNvPr id="3" name="Content Placeholder 2">
            <a:extLst>
              <a:ext uri="{FF2B5EF4-FFF2-40B4-BE49-F238E27FC236}">
                <a16:creationId xmlns:a16="http://schemas.microsoft.com/office/drawing/2014/main" id="{E051961B-8164-48D0-93AD-0A2ED2CFE1B1}"/>
              </a:ext>
            </a:extLst>
          </p:cNvPr>
          <p:cNvSpPr>
            <a:spLocks noGrp="1"/>
          </p:cNvSpPr>
          <p:nvPr>
            <p:ph idx="1"/>
          </p:nvPr>
        </p:nvSpPr>
        <p:spPr/>
        <p:txBody>
          <a:bodyPr>
            <a:normAutofit fontScale="92500" lnSpcReduction="10000"/>
          </a:bodyPr>
          <a:lstStyle/>
          <a:p>
            <a:r>
              <a:rPr lang="en-US" dirty="0"/>
              <a:t>We are interested in your feedback on this recorded presentation. Please click on the link below this video to complete a short survey. </a:t>
            </a:r>
          </a:p>
          <a:p>
            <a:endParaRPr lang="en-US" dirty="0"/>
          </a:p>
          <a:p>
            <a:r>
              <a:rPr lang="en-US" dirty="0"/>
              <a:t>For information on other programs you can take, please see the Health Management Group Programs Guide at </a:t>
            </a:r>
            <a:r>
              <a:rPr lang="en-US" dirty="0">
                <a:hlinkClick r:id="rId2"/>
              </a:rPr>
              <a:t>wrha.mb.ca/groups</a:t>
            </a:r>
            <a:r>
              <a:rPr lang="en-US" dirty="0"/>
              <a:t>.</a:t>
            </a:r>
          </a:p>
          <a:p>
            <a:pPr marL="0" indent="0">
              <a:buNone/>
            </a:pPr>
            <a:endParaRPr lang="en-US" dirty="0"/>
          </a:p>
          <a:p>
            <a:r>
              <a:rPr lang="en-US" dirty="0"/>
              <a:t>If you have questions about anything discussed, please see the Guide for a live session to attend, or contact the health professional that referred you to this program. You can also ask questions of your doctor or other regular healthcare provider. </a:t>
            </a:r>
          </a:p>
        </p:txBody>
      </p:sp>
    </p:spTree>
    <p:extLst>
      <p:ext uri="{BB962C8B-B14F-4D97-AF65-F5344CB8AC3E}">
        <p14:creationId xmlns:p14="http://schemas.microsoft.com/office/powerpoint/2010/main" val="3279305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eaLnBrk="1" hangingPunct="1"/>
            <a:r>
              <a:rPr lang="en-US" altLang="en-US" sz="4800" b="1" dirty="0">
                <a:solidFill>
                  <a:schemeClr val="tx1"/>
                </a:solidFill>
              </a:rPr>
              <a:t>Benefit of </a:t>
            </a:r>
            <a:r>
              <a:rPr lang="en-US" altLang="en-US" sz="4800" b="1" dirty="0" err="1">
                <a:solidFill>
                  <a:schemeClr val="tx1"/>
                </a:solidFill>
              </a:rPr>
              <a:t>quiting</a:t>
            </a:r>
            <a:r>
              <a:rPr lang="en-US" altLang="en-US" sz="4800" b="1" dirty="0">
                <a:solidFill>
                  <a:schemeClr val="tx1"/>
                </a:solidFill>
              </a:rPr>
              <a:t> (Cigars and Pipes) </a:t>
            </a:r>
          </a:p>
        </p:txBody>
      </p:sp>
      <p:graphicFrame>
        <p:nvGraphicFramePr>
          <p:cNvPr id="2" name="Diagram 1"/>
          <p:cNvGraphicFramePr/>
          <p:nvPr>
            <p:extLst>
              <p:ext uri="{D42A27DB-BD31-4B8C-83A1-F6EECF244321}">
                <p14:modId xmlns:p14="http://schemas.microsoft.com/office/powerpoint/2010/main" val="1579243338"/>
              </p:ext>
            </p:extLst>
          </p:nvPr>
        </p:nvGraphicFramePr>
        <p:xfrm>
          <a:off x="933451" y="2343150"/>
          <a:ext cx="10335684" cy="4164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051897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idx="1"/>
          </p:nvPr>
        </p:nvSpPr>
        <p:spPr>
          <a:xfrm>
            <a:off x="116095" y="2362200"/>
            <a:ext cx="3445932" cy="1828800"/>
          </a:xfrm>
        </p:spPr>
        <p:txBody>
          <a:bodyPr>
            <a:normAutofit/>
          </a:bodyPr>
          <a:lstStyle/>
          <a:p>
            <a:pPr algn="ctr" eaLnBrk="1" hangingPunct="1">
              <a:buFont typeface="Wingdings 2" charset="2"/>
              <a:buNone/>
            </a:pPr>
            <a:r>
              <a:rPr lang="en-GB" sz="2000" b="1"/>
              <a:t>	If you smoke, stopping smoking and avoiding second hand smoke is the best way to reduce the rate of decline in lung function. </a:t>
            </a:r>
          </a:p>
        </p:txBody>
      </p:sp>
      <p:sp>
        <p:nvSpPr>
          <p:cNvPr id="75778" name="Rectangle 2"/>
          <p:cNvSpPr>
            <a:spLocks noGrp="1" noChangeArrowheads="1"/>
          </p:cNvSpPr>
          <p:nvPr>
            <p:ph type="title"/>
          </p:nvPr>
        </p:nvSpPr>
        <p:spPr>
          <a:xfrm>
            <a:off x="533400" y="666751"/>
            <a:ext cx="11053233" cy="737621"/>
          </a:xfrm>
        </p:spPr>
        <p:txBody>
          <a:bodyPr>
            <a:noAutofit/>
          </a:bodyPr>
          <a:lstStyle/>
          <a:p>
            <a:pPr defTabSz="1785938" eaLnBrk="1" hangingPunct="1"/>
            <a:r>
              <a:rPr lang="en-GB" sz="6000" b="1" dirty="0">
                <a:solidFill>
                  <a:schemeClr val="tx1"/>
                </a:solidFill>
              </a:rPr>
              <a:t>It’s never too late to stop</a:t>
            </a:r>
            <a:endParaRPr lang="en-US" sz="6000" b="1" dirty="0">
              <a:solidFill>
                <a:schemeClr val="tx1"/>
              </a:solidFill>
            </a:endParaRPr>
          </a:p>
        </p:txBody>
      </p:sp>
      <p:sp>
        <p:nvSpPr>
          <p:cNvPr id="2" name="Footer Placeholder 1"/>
          <p:cNvSpPr>
            <a:spLocks noGrp="1"/>
          </p:cNvSpPr>
          <p:nvPr>
            <p:ph type="ftr" sz="quarter" idx="11"/>
          </p:nvPr>
        </p:nvSpPr>
        <p:spPr/>
        <p:txBody>
          <a:bodyPr/>
          <a:lstStyle/>
          <a:p>
            <a:pPr>
              <a:defRPr/>
            </a:pPr>
            <a:r>
              <a:rPr lang="en-US"/>
              <a:t>COPD Essentials</a:t>
            </a:r>
          </a:p>
        </p:txBody>
      </p:sp>
      <p:sp>
        <p:nvSpPr>
          <p:cNvPr id="3" name="Slide Number Placeholder 2"/>
          <p:cNvSpPr>
            <a:spLocks noGrp="1"/>
          </p:cNvSpPr>
          <p:nvPr>
            <p:ph type="sldNum" sz="quarter" idx="12"/>
          </p:nvPr>
        </p:nvSpPr>
        <p:spPr/>
        <p:txBody>
          <a:bodyPr/>
          <a:lstStyle/>
          <a:p>
            <a:fld id="{014B544E-39F4-0F40-972C-6C811BB5C482}" type="slidenum">
              <a:rPr lang="en-US" smtClean="0">
                <a:solidFill>
                  <a:prstClr val="black"/>
                </a:solidFill>
              </a:rPr>
              <a:pPr/>
              <a:t>5</a:t>
            </a:fld>
            <a:endParaRPr lang="en-US">
              <a:solidFill>
                <a:prstClr val="black"/>
              </a:solidFill>
            </a:endParaRPr>
          </a:p>
        </p:txBody>
      </p:sp>
      <p:sp>
        <p:nvSpPr>
          <p:cNvPr id="75779" name="Text Box 3"/>
          <p:cNvSpPr txBox="1">
            <a:spLocks noChangeArrowheads="1"/>
          </p:cNvSpPr>
          <p:nvPr/>
        </p:nvSpPr>
        <p:spPr bwMode="auto">
          <a:xfrm>
            <a:off x="2351618" y="6424612"/>
            <a:ext cx="9840383" cy="196208"/>
          </a:xfrm>
          <a:prstGeom prst="rect">
            <a:avLst/>
          </a:prstGeom>
          <a:noFill/>
          <a:ln w="9525">
            <a:noFill/>
            <a:miter lim="800000"/>
            <a:headEnd/>
            <a:tailEnd/>
          </a:ln>
        </p:spPr>
        <p:txBody>
          <a:bodyPr wrap="square">
            <a:spAutoFit/>
          </a:bodyPr>
          <a:lstStyle/>
          <a:p>
            <a:pPr algn="r">
              <a:spcBef>
                <a:spcPct val="50000"/>
              </a:spcBef>
            </a:pPr>
            <a:r>
              <a:rPr lang="en-GB" sz="900" err="1">
                <a:latin typeface="Tahoma" charset="0"/>
              </a:rPr>
              <a:t>Anthonisen</a:t>
            </a:r>
            <a:r>
              <a:rPr lang="en-GB" sz="900">
                <a:latin typeface="Tahoma" charset="0"/>
              </a:rPr>
              <a:t> NR, et al. </a:t>
            </a:r>
            <a:r>
              <a:rPr lang="en-GB" sz="900" i="1">
                <a:latin typeface="Tahoma" charset="0"/>
              </a:rPr>
              <a:t>JAMA</a:t>
            </a:r>
            <a:r>
              <a:rPr lang="en-GB" sz="900">
                <a:latin typeface="Tahoma" charset="0"/>
              </a:rPr>
              <a:t> 1994;272(19):1497-505.</a:t>
            </a:r>
            <a:endParaRPr lang="en-CA" sz="900" baseline="30000">
              <a:latin typeface="Tahoma" charset="0"/>
            </a:endParaRPr>
          </a:p>
        </p:txBody>
      </p:sp>
      <p:pic>
        <p:nvPicPr>
          <p:cNvPr id="1026" name="Picture 2" descr="Image result for COPD Fletcher 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752600"/>
            <a:ext cx="8102600" cy="45624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4419600"/>
            <a:ext cx="2743200" cy="553998"/>
          </a:xfrm>
          <a:prstGeom prst="rect">
            <a:avLst/>
          </a:prstGeom>
          <a:noFill/>
        </p:spPr>
        <p:txBody>
          <a:bodyPr wrap="square" rtlCol="0">
            <a:spAutoFit/>
          </a:bodyPr>
          <a:lstStyle/>
          <a:p>
            <a:r>
              <a:rPr lang="en-US" sz="2000" b="1"/>
              <a:t>Smoking cessation is the only way to stop the damage</a:t>
            </a:r>
            <a:endParaRPr lang="en-GB" sz="2000" b="1"/>
          </a:p>
        </p:txBody>
      </p:sp>
    </p:spTree>
    <p:extLst>
      <p:ext uri="{BB962C8B-B14F-4D97-AF65-F5344CB8AC3E}">
        <p14:creationId xmlns:p14="http://schemas.microsoft.com/office/powerpoint/2010/main" val="335992173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8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D73F8953-0767-4C1F-941F-0F4D557BD667}"/>
              </a:ext>
            </a:extLst>
          </p:cNvPr>
          <p:cNvSpPr>
            <a:spLocks noGrp="1"/>
          </p:cNvSpPr>
          <p:nvPr>
            <p:ph idx="1"/>
          </p:nvPr>
        </p:nvSpPr>
        <p:spPr>
          <a:xfrm>
            <a:off x="533400" y="2057400"/>
            <a:ext cx="7010400" cy="4180562"/>
          </a:xfrm>
        </p:spPr>
        <p:txBody>
          <a:bodyPr vert="horz" lIns="91440" tIns="45720" rIns="91440" bIns="45720" rtlCol="0" anchor="t">
            <a:normAutofit fontScale="92500" lnSpcReduction="20000"/>
          </a:bodyPr>
          <a:lstStyle/>
          <a:p>
            <a:pPr lvl="1" eaLnBrk="1" hangingPunct="1"/>
            <a:r>
              <a:rPr lang="en-US" altLang="en-US" sz="2800" b="1" dirty="0"/>
              <a:t>20 mins</a:t>
            </a:r>
            <a:r>
              <a:rPr lang="en-US" altLang="en-US" sz="2800" dirty="0"/>
              <a:t>: </a:t>
            </a:r>
          </a:p>
          <a:p>
            <a:pPr lvl="2"/>
            <a:r>
              <a:rPr lang="en-US" altLang="en-US" sz="2600" dirty="0"/>
              <a:t>BP returns to pre-cigarette value</a:t>
            </a:r>
            <a:endParaRPr lang="en-US" sz="2600" dirty="0">
              <a:cs typeface="Calibri"/>
            </a:endParaRPr>
          </a:p>
          <a:p>
            <a:pPr lvl="1" eaLnBrk="1" hangingPunct="1"/>
            <a:r>
              <a:rPr lang="en-US" altLang="en-US" sz="2800" b="1" dirty="0"/>
              <a:t>24 hours: </a:t>
            </a:r>
          </a:p>
          <a:p>
            <a:pPr lvl="2"/>
            <a:r>
              <a:rPr lang="en-US" altLang="en-US" sz="2600" dirty="0"/>
              <a:t>Carbon monoxide levels return to normal</a:t>
            </a:r>
            <a:endParaRPr lang="en-US" altLang="en-US" sz="2600" dirty="0">
              <a:cs typeface="Calibri"/>
            </a:endParaRPr>
          </a:p>
          <a:p>
            <a:pPr lvl="1" eaLnBrk="1" hangingPunct="1"/>
            <a:r>
              <a:rPr lang="en-US" altLang="en-US" sz="2800" b="1" dirty="0"/>
              <a:t>2-3 weeks</a:t>
            </a:r>
            <a:r>
              <a:rPr lang="en-US" altLang="en-US" sz="2800" dirty="0"/>
              <a:t>:</a:t>
            </a:r>
          </a:p>
          <a:p>
            <a:pPr lvl="2"/>
            <a:r>
              <a:rPr lang="en-US" altLang="en-US" sz="2600" dirty="0"/>
              <a:t>Lung function increases by 30%, Blood flow improves</a:t>
            </a:r>
          </a:p>
          <a:p>
            <a:pPr lvl="1"/>
            <a:r>
              <a:rPr lang="en-US" altLang="en-US" sz="2600" b="1" dirty="0"/>
              <a:t>1st year</a:t>
            </a:r>
            <a:r>
              <a:rPr lang="en-US" altLang="en-US" sz="2600" dirty="0"/>
              <a:t>:  </a:t>
            </a:r>
          </a:p>
          <a:p>
            <a:pPr lvl="2" indent="-274320"/>
            <a:r>
              <a:rPr lang="en-US" altLang="en-US" sz="2600" dirty="0"/>
              <a:t>Reduced cough, colds, fatigue, shortness of breath </a:t>
            </a:r>
          </a:p>
          <a:p>
            <a:pPr lvl="2" indent="-274320"/>
            <a:r>
              <a:rPr lang="en-US" altLang="en-US" sz="2600" dirty="0"/>
              <a:t>Risk of heart disease reduced by 50%</a:t>
            </a:r>
          </a:p>
          <a:p>
            <a:pPr lvl="2"/>
            <a:endParaRPr lang="en-US" altLang="en-US" sz="2600" dirty="0">
              <a:solidFill>
                <a:schemeClr val="tx1"/>
              </a:solidFill>
            </a:endParaRPr>
          </a:p>
        </p:txBody>
      </p:sp>
      <p:sp>
        <p:nvSpPr>
          <p:cNvPr id="8194" name="Title 1">
            <a:extLst>
              <a:ext uri="{FF2B5EF4-FFF2-40B4-BE49-F238E27FC236}">
                <a16:creationId xmlns:a16="http://schemas.microsoft.com/office/drawing/2014/main" id="{E50847F2-62D2-48B5-9F9D-3078656B3783}"/>
              </a:ext>
            </a:extLst>
          </p:cNvPr>
          <p:cNvSpPr>
            <a:spLocks noGrp="1"/>
          </p:cNvSpPr>
          <p:nvPr>
            <p:ph type="title"/>
          </p:nvPr>
        </p:nvSpPr>
        <p:spPr>
          <a:xfrm>
            <a:off x="838200" y="609600"/>
            <a:ext cx="11049000" cy="990600"/>
          </a:xfrm>
        </p:spPr>
        <p:txBody>
          <a:bodyPr>
            <a:noAutofit/>
          </a:bodyPr>
          <a:lstStyle/>
          <a:p>
            <a:pPr eaLnBrk="1" hangingPunct="1"/>
            <a:r>
              <a:rPr lang="en-US" altLang="en-US" sz="6000" b="1" dirty="0">
                <a:solidFill>
                  <a:schemeClr val="tx1"/>
                </a:solidFill>
              </a:rPr>
              <a:t>Benefits of Quitting: </a:t>
            </a:r>
            <a:br>
              <a:rPr lang="en-US" altLang="en-US" sz="6000" b="1" dirty="0">
                <a:solidFill>
                  <a:schemeClr val="tx1"/>
                </a:solidFill>
              </a:rPr>
            </a:br>
            <a:r>
              <a:rPr lang="en-US" altLang="en-US" sz="6000" b="1" dirty="0">
                <a:solidFill>
                  <a:schemeClr val="tx1"/>
                </a:solidFill>
              </a:rPr>
              <a:t>Health</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2819400"/>
            <a:ext cx="4061459" cy="2538412"/>
          </a:xfrm>
          <a:prstGeom prst="rect">
            <a:avLst/>
          </a:prstGeom>
        </p:spPr>
      </p:pic>
    </p:spTree>
    <p:extLst>
      <p:ext uri="{BB962C8B-B14F-4D97-AF65-F5344CB8AC3E}">
        <p14:creationId xmlns:p14="http://schemas.microsoft.com/office/powerpoint/2010/main" val="13111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6000" b="1" dirty="0">
                <a:solidFill>
                  <a:schemeClr val="tx1"/>
                </a:solidFill>
              </a:rPr>
              <a:t>Benefits of Quitting: </a:t>
            </a:r>
            <a:br>
              <a:rPr lang="en-US" sz="6000" b="1" dirty="0">
                <a:solidFill>
                  <a:schemeClr val="tx1"/>
                </a:solidFill>
              </a:rPr>
            </a:br>
            <a:r>
              <a:rPr lang="en-US" sz="6000" b="1" dirty="0">
                <a:solidFill>
                  <a:schemeClr val="tx1"/>
                </a:solidFill>
              </a:rPr>
              <a:t>Health</a:t>
            </a:r>
          </a:p>
        </p:txBody>
      </p:sp>
      <p:sp>
        <p:nvSpPr>
          <p:cNvPr id="4" name="Content Placeholder 3"/>
          <p:cNvSpPr>
            <a:spLocks noGrp="1"/>
          </p:cNvSpPr>
          <p:nvPr>
            <p:ph idx="1"/>
          </p:nvPr>
        </p:nvSpPr>
        <p:spPr>
          <a:xfrm>
            <a:off x="320538" y="1936728"/>
            <a:ext cx="9601200" cy="4068806"/>
          </a:xfrm>
          <a:prstGeom prst="rect">
            <a:avLst/>
          </a:prstGeom>
        </p:spPr>
        <p:txBody>
          <a:bodyPr wrap="square">
            <a:spAutoFit/>
          </a:bodyPr>
          <a:lstStyle/>
          <a:p>
            <a:pPr marL="576263" lvl="1" indent="-274320">
              <a:spcBef>
                <a:spcPct val="20000"/>
              </a:spcBef>
              <a:buClr>
                <a:schemeClr val="accent1"/>
              </a:buClr>
              <a:buSzPct val="100000"/>
              <a:buFont typeface="Symbol" pitchFamily="18" charset="2"/>
              <a:buChar char=""/>
            </a:pPr>
            <a:r>
              <a:rPr lang="en-US" altLang="en-US" sz="2800" b="1" dirty="0">
                <a:solidFill>
                  <a:schemeClr val="tx2"/>
                </a:solidFill>
              </a:rPr>
              <a:t>5 years:</a:t>
            </a:r>
          </a:p>
          <a:p>
            <a:pPr lvl="2" indent="-274320"/>
            <a:r>
              <a:rPr lang="en-US" altLang="en-US" sz="2800" dirty="0">
                <a:solidFill>
                  <a:schemeClr val="tx2"/>
                </a:solidFill>
              </a:rPr>
              <a:t>Risk of stroke becomes the same as a non-smoker</a:t>
            </a:r>
          </a:p>
          <a:p>
            <a:pPr marL="576263" lvl="1" indent="-274320">
              <a:spcBef>
                <a:spcPct val="20000"/>
              </a:spcBef>
              <a:buClr>
                <a:schemeClr val="accent1"/>
              </a:buClr>
              <a:buSzPct val="100000"/>
              <a:buFont typeface="Symbol" pitchFamily="18" charset="2"/>
              <a:buChar char=""/>
            </a:pPr>
            <a:r>
              <a:rPr lang="en-US" altLang="en-US" sz="2800" b="1" dirty="0">
                <a:solidFill>
                  <a:schemeClr val="tx2"/>
                </a:solidFill>
              </a:rPr>
              <a:t>10-15 years: </a:t>
            </a:r>
          </a:p>
          <a:p>
            <a:pPr lvl="2" indent="-274320"/>
            <a:r>
              <a:rPr lang="en-US" altLang="en-US" sz="2800" dirty="0">
                <a:solidFill>
                  <a:schemeClr val="tx2"/>
                </a:solidFill>
              </a:rPr>
              <a:t>Risk of lung cancer is 50% reduced </a:t>
            </a:r>
          </a:p>
          <a:p>
            <a:pPr lvl="2" indent="-274320"/>
            <a:r>
              <a:rPr lang="en-US" altLang="en-US" sz="2800" dirty="0"/>
              <a:t>Lo</a:t>
            </a:r>
            <a:r>
              <a:rPr lang="en-US" altLang="en-US" sz="2800" dirty="0">
                <a:solidFill>
                  <a:schemeClr val="tx2"/>
                </a:solidFill>
              </a:rPr>
              <a:t>wer risk of other cancers  </a:t>
            </a:r>
          </a:p>
          <a:p>
            <a:pPr lvl="2" indent="-274320"/>
            <a:r>
              <a:rPr lang="en-US" altLang="en-US" sz="2800" dirty="0">
                <a:solidFill>
                  <a:schemeClr val="tx2"/>
                </a:solidFill>
              </a:rPr>
              <a:t>Heart attack risk is same as non-smoker</a:t>
            </a:r>
          </a:p>
          <a:p>
            <a:pPr marL="581343" lvl="2" indent="0">
              <a:buNone/>
            </a:pPr>
            <a:endParaRPr lang="en-US" altLang="en-US" sz="2800" dirty="0"/>
          </a:p>
          <a:p>
            <a:pPr lvl="2" indent="-274320"/>
            <a:endParaRPr lang="en-US" altLang="en-US" sz="2400" dirty="0">
              <a:solidFill>
                <a:schemeClr val="tx2"/>
              </a:solidFill>
            </a:endParaRPr>
          </a:p>
        </p:txBody>
      </p:sp>
      <p:sp>
        <p:nvSpPr>
          <p:cNvPr id="5" name="Rectangle 4"/>
          <p:cNvSpPr/>
          <p:nvPr/>
        </p:nvSpPr>
        <p:spPr>
          <a:xfrm>
            <a:off x="838200" y="5453131"/>
            <a:ext cx="5410200" cy="523220"/>
          </a:xfrm>
          <a:prstGeom prst="rect">
            <a:avLst/>
          </a:prstGeom>
        </p:spPr>
        <p:txBody>
          <a:bodyPr wrap="square">
            <a:spAutoFit/>
          </a:bodyPr>
          <a:lstStyle/>
          <a:p>
            <a:pPr fontAlgn="base"/>
            <a:r>
              <a:rPr lang="en-US" sz="2800" dirty="0">
                <a:solidFill>
                  <a:srgbClr val="C00000"/>
                </a:solidFill>
              </a:rPr>
              <a:t>The body is an amazing self-healer</a:t>
            </a:r>
            <a:r>
              <a:rPr lang="en-US" sz="2800" dirty="0"/>
              <a: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865" t="5745" r="20507" b="16168"/>
          <a:stretch/>
        </p:blipFill>
        <p:spPr>
          <a:xfrm>
            <a:off x="7354109" y="3273357"/>
            <a:ext cx="4209783" cy="3005847"/>
          </a:xfrm>
          <a:prstGeom prst="rect">
            <a:avLst/>
          </a:prstGeom>
          <a:solidFill>
            <a:schemeClr val="bg1"/>
          </a:solidFill>
        </p:spPr>
      </p:pic>
      <p:sp>
        <p:nvSpPr>
          <p:cNvPr id="7" name="Down Arrow 6"/>
          <p:cNvSpPr/>
          <p:nvPr/>
        </p:nvSpPr>
        <p:spPr>
          <a:xfrm>
            <a:off x="8339034" y="3864311"/>
            <a:ext cx="329119" cy="783075"/>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12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607426A-46EB-48A2-9A11-BE625363B703}"/>
              </a:ext>
            </a:extLst>
          </p:cNvPr>
          <p:cNvGraphicFramePr>
            <a:graphicFrameLocks noGrp="1"/>
          </p:cNvGraphicFramePr>
          <p:nvPr>
            <p:ph idx="1"/>
            <p:extLst>
              <p:ext uri="{D42A27DB-BD31-4B8C-83A1-F6EECF244321}">
                <p14:modId xmlns:p14="http://schemas.microsoft.com/office/powerpoint/2010/main" val="594391516"/>
              </p:ext>
            </p:extLst>
          </p:nvPr>
        </p:nvGraphicFramePr>
        <p:xfrm>
          <a:off x="609600" y="1725640"/>
          <a:ext cx="5368513"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7A6CEF4C-628C-7A43-8D18-D9DD663B7852}"/>
              </a:ext>
            </a:extLst>
          </p:cNvPr>
          <p:cNvSpPr>
            <a:spLocks noGrp="1"/>
          </p:cNvSpPr>
          <p:nvPr>
            <p:ph type="title"/>
          </p:nvPr>
        </p:nvSpPr>
        <p:spPr>
          <a:xfrm>
            <a:off x="457200" y="462499"/>
            <a:ext cx="9982200" cy="1252728"/>
          </a:xfrm>
        </p:spPr>
        <p:txBody>
          <a:bodyPr>
            <a:noAutofit/>
          </a:bodyPr>
          <a:lstStyle/>
          <a:p>
            <a:r>
              <a:rPr lang="en-US" sz="5400" b="1" dirty="0">
                <a:solidFill>
                  <a:schemeClr val="tx1"/>
                </a:solidFill>
              </a:rPr>
              <a:t>Benefits of Quitting:</a:t>
            </a:r>
            <a:br>
              <a:rPr lang="en-US" sz="5400" b="1" dirty="0">
                <a:solidFill>
                  <a:schemeClr val="tx1"/>
                </a:solidFill>
              </a:rPr>
            </a:br>
            <a:r>
              <a:rPr lang="en-US" sz="5400" b="1" dirty="0">
                <a:solidFill>
                  <a:schemeClr val="tx1"/>
                </a:solidFill>
              </a:rPr>
              <a:t>Social</a:t>
            </a:r>
          </a:p>
        </p:txBody>
      </p:sp>
      <p:graphicFrame>
        <p:nvGraphicFramePr>
          <p:cNvPr id="6" name="Diagram 5">
            <a:extLst>
              <a:ext uri="{FF2B5EF4-FFF2-40B4-BE49-F238E27FC236}">
                <a16:creationId xmlns:a16="http://schemas.microsoft.com/office/drawing/2014/main" id="{4FCC9F67-C8BB-4761-876D-CE0E6932382D}"/>
              </a:ext>
            </a:extLst>
          </p:cNvPr>
          <p:cNvGraphicFramePr/>
          <p:nvPr/>
        </p:nvGraphicFramePr>
        <p:xfrm>
          <a:off x="6705600" y="1715227"/>
          <a:ext cx="5167623"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32081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B648417-5E2A-4F61-BCAA-5D93A846BD83}"/>
              </a:ext>
            </a:extLst>
          </p:cNvPr>
          <p:cNvGraphicFramePr>
            <a:graphicFrameLocks noGrp="1"/>
          </p:cNvGraphicFramePr>
          <p:nvPr>
            <p:ph idx="1"/>
            <p:extLst>
              <p:ext uri="{D42A27DB-BD31-4B8C-83A1-F6EECF244321}">
                <p14:modId xmlns:p14="http://schemas.microsoft.com/office/powerpoint/2010/main" val="3416342681"/>
              </p:ext>
            </p:extLst>
          </p:nvPr>
        </p:nvGraphicFramePr>
        <p:xfrm>
          <a:off x="1162757" y="2675467"/>
          <a:ext cx="6411523" cy="3450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r>
              <a:rPr lang="en-US" sz="5400" b="1" dirty="0">
                <a:solidFill>
                  <a:schemeClr val="tx1"/>
                </a:solidFill>
              </a:rPr>
              <a:t>Benefits of Quitting:</a:t>
            </a:r>
            <a:br>
              <a:rPr lang="en-US" sz="5400" b="1" dirty="0">
                <a:solidFill>
                  <a:schemeClr val="tx1"/>
                </a:solidFill>
              </a:rPr>
            </a:br>
            <a:r>
              <a:rPr lang="en-US" sz="5400" b="1" dirty="0">
                <a:solidFill>
                  <a:schemeClr val="tx1"/>
                </a:solidFill>
              </a:rPr>
              <a:t>Cost</a:t>
            </a:r>
          </a:p>
        </p:txBody>
      </p:sp>
      <p:pic>
        <p:nvPicPr>
          <p:cNvPr id="6" name="Graphic 5" descr="Dollar">
            <a:extLst>
              <a:ext uri="{FF2B5EF4-FFF2-40B4-BE49-F238E27FC236}">
                <a16:creationId xmlns:a16="http://schemas.microsoft.com/office/drawing/2014/main" id="{B7BA3904-EEFC-4A56-A603-CE92A238282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84124" y="2386087"/>
            <a:ext cx="3985846" cy="3985846"/>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1627807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3A87143BB3BE46A421631A25CCB803" ma:contentTypeVersion="7" ma:contentTypeDescription="Create a new document." ma:contentTypeScope="" ma:versionID="f1e6040a6af16cbdb1fb942195a5508a">
  <xsd:schema xmlns:xsd="http://www.w3.org/2001/XMLSchema" xmlns:xs="http://www.w3.org/2001/XMLSchema" xmlns:p="http://schemas.microsoft.com/office/2006/metadata/properties" xmlns:ns3="b6e2c441-a63d-444a-b390-9e3f168189e5" xmlns:ns4="d1aaf580-0325-416b-94d1-050695e3991c" targetNamespace="http://schemas.microsoft.com/office/2006/metadata/properties" ma:root="true" ma:fieldsID="35cb7855b7d4fa4c85d170443432d2e4" ns3:_="" ns4:_="">
    <xsd:import namespace="b6e2c441-a63d-444a-b390-9e3f168189e5"/>
    <xsd:import namespace="d1aaf580-0325-416b-94d1-050695e3991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e2c441-a63d-444a-b390-9e3f168189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1aaf580-0325-416b-94d1-050695e3991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950002-6F4D-49FB-9C7A-3759396B0F37}">
  <ds:schemaRefs>
    <ds:schemaRef ds:uri="http://schemas.microsoft.com/sharepoint/v3/contenttype/forms"/>
  </ds:schemaRefs>
</ds:datastoreItem>
</file>

<file path=customXml/itemProps2.xml><?xml version="1.0" encoding="utf-8"?>
<ds:datastoreItem xmlns:ds="http://schemas.openxmlformats.org/officeDocument/2006/customXml" ds:itemID="{E456EC7B-B4AC-4021-A020-CE5AFD6C0BFB}">
  <ds:schemaRefs>
    <ds:schemaRef ds:uri="http://purl.org/dc/elements/1.1/"/>
    <ds:schemaRef ds:uri="http://schemas.microsoft.com/office/infopath/2007/PartnerControls"/>
    <ds:schemaRef ds:uri="http://schemas.openxmlformats.org/package/2006/metadata/core-properties"/>
    <ds:schemaRef ds:uri="http://purl.org/dc/terms/"/>
    <ds:schemaRef ds:uri="d1aaf580-0325-416b-94d1-050695e3991c"/>
    <ds:schemaRef ds:uri="http://purl.org/dc/dcmitype/"/>
    <ds:schemaRef ds:uri="http://schemas.microsoft.com/office/2006/documentManagement/types"/>
    <ds:schemaRef ds:uri="b6e2c441-a63d-444a-b390-9e3f168189e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33387BE-2566-4A95-B714-2B587B3338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e2c441-a63d-444a-b390-9e3f168189e5"/>
    <ds:schemaRef ds:uri="d1aaf580-0325-416b-94d1-050695e399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Waveform</Template>
  <TotalTime>7034</TotalTime>
  <Words>4151</Words>
  <Application>Microsoft Office PowerPoint</Application>
  <PresentationFormat>Widescreen</PresentationFormat>
  <Paragraphs>432</Paragraphs>
  <Slides>39</Slides>
  <Notes>32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Candara</vt:lpstr>
      <vt:lpstr>Palatino Linotype</vt:lpstr>
      <vt:lpstr>Symbol</vt:lpstr>
      <vt:lpstr>Tahoma</vt:lpstr>
      <vt:lpstr>Wingdings 2</vt:lpstr>
      <vt:lpstr>Waveform</vt:lpstr>
      <vt:lpstr>Packing it in: </vt:lpstr>
      <vt:lpstr>Objectives</vt:lpstr>
      <vt:lpstr>Benefits of Quitting:  Toxins and Chemicals  </vt:lpstr>
      <vt:lpstr>Benefit of quiting (Cigars and Pipes) </vt:lpstr>
      <vt:lpstr>It’s never too late to stop</vt:lpstr>
      <vt:lpstr>Benefits of Quitting:  Health</vt:lpstr>
      <vt:lpstr>Benefits of Quitting:  Health</vt:lpstr>
      <vt:lpstr>Benefits of Quitting: Social</vt:lpstr>
      <vt:lpstr>Benefits of Quitting: Cost</vt:lpstr>
      <vt:lpstr>Why people Smoke: Start with Why</vt:lpstr>
      <vt:lpstr>Smoking : What People Say</vt:lpstr>
      <vt:lpstr>Nicotine and Dopamine</vt:lpstr>
      <vt:lpstr>Increasing Dopamine Naturally</vt:lpstr>
      <vt:lpstr>Is it A  Habit or Addiction?</vt:lpstr>
      <vt:lpstr>Smoking Truths</vt:lpstr>
      <vt:lpstr>Smoking Truths</vt:lpstr>
      <vt:lpstr>The 3 Aspects of Quitting Smoking</vt:lpstr>
      <vt:lpstr>Physical</vt:lpstr>
      <vt:lpstr>Treating the Physical:  Tobacco Reduction Aids</vt:lpstr>
      <vt:lpstr>E-Cigarettes</vt:lpstr>
      <vt:lpstr>Nicotine Side effects </vt:lpstr>
      <vt:lpstr>Environmental</vt:lpstr>
      <vt:lpstr>Treating the Environmental</vt:lpstr>
      <vt:lpstr>The Habit  Loop</vt:lpstr>
      <vt:lpstr>Social-Emotional</vt:lpstr>
      <vt:lpstr>Treating the Social Emotional With Behavior Change</vt:lpstr>
      <vt:lpstr>Craving Tracking</vt:lpstr>
      <vt:lpstr>Creating a Habit Loop</vt:lpstr>
      <vt:lpstr>Increasing Your Success</vt:lpstr>
      <vt:lpstr>Creating a Habit Loop</vt:lpstr>
      <vt:lpstr>Nicotine Withdrawal Symptoms</vt:lpstr>
      <vt:lpstr>Dealing with a Slip/Relapse</vt:lpstr>
      <vt:lpstr>Developing Your Quit Plan:</vt:lpstr>
      <vt:lpstr>Resources</vt:lpstr>
      <vt:lpstr>Smoking Cessation Apps </vt:lpstr>
      <vt:lpstr>Websites </vt:lpstr>
      <vt:lpstr>Group Programs and Counseling </vt:lpstr>
      <vt:lpstr>Thank You for Listening</vt:lpstr>
      <vt:lpstr>Feedback Survey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Smoking Cessation in an hour</dc:title>
  <dc:creator>Olsen Jarvis</dc:creator>
  <cp:lastModifiedBy>Caitlin Keyzer</cp:lastModifiedBy>
  <cp:revision>141</cp:revision>
  <cp:lastPrinted>2019-10-15T20:01:21Z</cp:lastPrinted>
  <dcterms:created xsi:type="dcterms:W3CDTF">2018-10-03T02:14:53Z</dcterms:created>
  <dcterms:modified xsi:type="dcterms:W3CDTF">2020-11-27T19:27:07Z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0x010100B83A87143BB3BE46A421631A25CCB803</vt:lpwstr>
  </property>
</Properties>
</file>