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08" r:id="rId4"/>
    <p:sldMasterId id="2147483660" r:id="rId5"/>
  </p:sldMasterIdLst>
  <p:notesMasterIdLst>
    <p:notesMasterId r:id="rId56"/>
  </p:notesMasterIdLst>
  <p:sldIdLst>
    <p:sldId id="256" r:id="rId6"/>
    <p:sldId id="397" r:id="rId7"/>
    <p:sldId id="408" r:id="rId8"/>
    <p:sldId id="407" r:id="rId9"/>
    <p:sldId id="406" r:id="rId10"/>
    <p:sldId id="405" r:id="rId11"/>
    <p:sldId id="404" r:id="rId12"/>
    <p:sldId id="418" r:id="rId13"/>
    <p:sldId id="419" r:id="rId14"/>
    <p:sldId id="401" r:id="rId15"/>
    <p:sldId id="400" r:id="rId16"/>
    <p:sldId id="398" r:id="rId17"/>
    <p:sldId id="291" r:id="rId18"/>
    <p:sldId id="327" r:id="rId19"/>
    <p:sldId id="377" r:id="rId20"/>
    <p:sldId id="411" r:id="rId21"/>
    <p:sldId id="324" r:id="rId22"/>
    <p:sldId id="387" r:id="rId23"/>
    <p:sldId id="385" r:id="rId24"/>
    <p:sldId id="362" r:id="rId25"/>
    <p:sldId id="393" r:id="rId26"/>
    <p:sldId id="392" r:id="rId27"/>
    <p:sldId id="424" r:id="rId28"/>
    <p:sldId id="422" r:id="rId29"/>
    <p:sldId id="391" r:id="rId30"/>
    <p:sldId id="423" r:id="rId31"/>
    <p:sldId id="421" r:id="rId32"/>
    <p:sldId id="388" r:id="rId33"/>
    <p:sldId id="389" r:id="rId34"/>
    <p:sldId id="357" r:id="rId35"/>
    <p:sldId id="346" r:id="rId36"/>
    <p:sldId id="340" r:id="rId37"/>
    <p:sldId id="425" r:id="rId38"/>
    <p:sldId id="414" r:id="rId39"/>
    <p:sldId id="329" r:id="rId40"/>
    <p:sldId id="415" r:id="rId41"/>
    <p:sldId id="416" r:id="rId42"/>
    <p:sldId id="371" r:id="rId43"/>
    <p:sldId id="417" r:id="rId44"/>
    <p:sldId id="420" r:id="rId45"/>
    <p:sldId id="307" r:id="rId46"/>
    <p:sldId id="380" r:id="rId47"/>
    <p:sldId id="360" r:id="rId48"/>
    <p:sldId id="409" r:id="rId49"/>
    <p:sldId id="337" r:id="rId50"/>
    <p:sldId id="308" r:id="rId51"/>
    <p:sldId id="381" r:id="rId52"/>
    <p:sldId id="314" r:id="rId53"/>
    <p:sldId id="379" r:id="rId54"/>
    <p:sldId id="345"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406AF-1C2E-4687-B58D-CB5D8547E001}" v="1" dt="2022-03-07T16:35:35.742"/>
    <p1510:client id="{04BDC4A5-AD88-416E-B89B-BE14770E8D3E}" v="217" dt="2022-01-10T19:00:46.170"/>
    <p1510:client id="{1056EA6F-7A94-4A9A-A967-0EC9FB963930}" v="3" dt="2022-01-09T17:06:49.420"/>
    <p1510:client id="{17E62200-3017-4959-9629-CED15B9790BA}" v="284" dt="2022-01-10T16:43:35.230"/>
    <p1510:client id="{18A5A2E9-5205-446F-9785-EE07BFADA981}" v="180" dt="2022-03-09T20:48:22.410"/>
    <p1510:client id="{1A631619-556C-4F01-99A4-F7759FEC8CAE}" v="30" dt="2022-03-09T22:04:32.750"/>
    <p1510:client id="{20228519-22D0-484B-8CE2-84EAB6B4BC05}" v="337" dt="2022-02-07T02:53:09.172"/>
    <p1510:client id="{3443C234-0179-4A77-8C33-5404D82F3D4C}" v="4" dt="2022-01-28T22:54:27.639"/>
    <p1510:client id="{40501D34-E74A-4D7E-8B88-7FF88E0821A4}" v="202" dt="2022-06-15T20:40:21.488"/>
    <p1510:client id="{483EBC1C-8558-43CC-8F88-2ACCFBE3FF7C}" v="59" dt="2022-06-12T13:53:21.107"/>
    <p1510:client id="{5C19D279-629C-4DB1-A96D-4422F0DB26D1}" v="41" dt="2022-04-27T18:21:57.895"/>
    <p1510:client id="{60BFC8FF-5ECE-4737-9258-7EEC4F5562EA}" v="348" dt="2022-06-21T20:50:16.714"/>
    <p1510:client id="{61368CAC-099C-406C-AD41-2D16D0BBF7A2}" v="155" dt="2022-01-10T17:50:43.097"/>
    <p1510:client id="{67CE746E-9277-40E6-9516-BEDCB223C4D4}" v="518" dt="2022-01-10T16:22:18.516"/>
    <p1510:client id="{706156B6-5931-4BD2-A614-EA5E04CB01EF}" v="13" dt="2022-02-11T16:20:08.594"/>
    <p1510:client id="{79C63060-C852-4D78-9BB1-793A57A08BD9}" v="1" dt="2022-01-10T16:49:04.910"/>
    <p1510:client id="{89CEA7FC-58F4-4E5D-8C58-77611A50C3FB}" v="2" dt="2022-01-31T22:59:02.038"/>
    <p1510:client id="{93D4C411-FC92-48CA-9BA3-6BB8DC68DA08}" v="73" dt="2022-03-07T21:35:05.012"/>
    <p1510:client id="{9A209037-DB1C-405C-80D0-AE78FD103E3B}" v="13" dt="2022-01-09T16:59:15.301"/>
    <p1510:client id="{9E45FB7E-A42A-41B4-B47D-234EC2080B6D}" v="4" dt="2022-06-17T14:26:00.882"/>
    <p1510:client id="{A0A509D8-53E3-4E4C-AAAE-1017E3C7C716}" v="1" dt="2022-06-13T19:36:19.369"/>
    <p1510:client id="{A886C681-261E-46F3-8FC9-A3B0877FA625}" v="18" dt="2022-02-07T17:57:43.184"/>
    <p1510:client id="{AEA7F054-32A2-4920-8C30-7D47DE39947A}" v="288" dt="2022-01-09T16:56:27.455"/>
    <p1510:client id="{B01645B5-73B6-4BC6-86B8-38EF1E58BBAA}" v="1" dt="2022-06-08T21:19:06.799"/>
    <p1510:client id="{B8CF6300-20D5-4C8B-A1BE-EE23D35DA354}" v="205" dt="2022-02-07T16:57:57.679"/>
    <p1510:client id="{BB28BDAA-2FC3-44D2-903C-D93938646100}" v="11" dt="2022-06-15T21:06:33.718"/>
    <p1510:client id="{C294393E-74FA-43B8-9F46-9ACE5CBB6CE0}" v="69" dt="2022-02-07T16:29:01.748"/>
    <p1510:client id="{D1A77C96-4018-4909-8DAC-3BFE5CF572F6}" v="1" dt="2022-01-10T20:33:58.074"/>
    <p1510:client id="{DD9D9557-101E-4698-B7FC-68CA8993F873}" v="49" dt="2022-01-17T22:18:25.441"/>
    <p1510:client id="{E46C6DC5-AEFA-4B30-BB6E-5EB7183F3B86}" v="67" dt="2022-01-09T17:04:48.481"/>
    <p1510:client id="{F6F7E2F1-8CB6-4119-8E9C-EF0E3F45A579}" v="22" dt="2022-06-12T14:53:29.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kmali Mendis" userId="S::rmendis@wrha.mb.ca::17aaf6fe-9b98-436b-b301-3dd5901ef56b" providerId="AD" clId="Web-{1056EA6F-7A94-4A9A-A967-0EC9FB963930}"/>
    <pc:docChg chg="modSld">
      <pc:chgData name="Rukmali Mendis" userId="S::rmendis@wrha.mb.ca::17aaf6fe-9b98-436b-b301-3dd5901ef56b" providerId="AD" clId="Web-{1056EA6F-7A94-4A9A-A967-0EC9FB963930}" dt="2022-01-09T17:17:32.931" v="38"/>
      <pc:docMkLst>
        <pc:docMk/>
      </pc:docMkLst>
      <pc:sldChg chg="modNotes">
        <pc:chgData name="Rukmali Mendis" userId="S::rmendis@wrha.mb.ca::17aaf6fe-9b98-436b-b301-3dd5901ef56b" providerId="AD" clId="Web-{1056EA6F-7A94-4A9A-A967-0EC9FB963930}" dt="2022-01-09T17:12:33.019" v="16"/>
        <pc:sldMkLst>
          <pc:docMk/>
          <pc:sldMk cId="1772190781" sldId="362"/>
        </pc:sldMkLst>
      </pc:sldChg>
      <pc:sldChg chg="modNotes">
        <pc:chgData name="Rukmali Mendis" userId="S::rmendis@wrha.mb.ca::17aaf6fe-9b98-436b-b301-3dd5901ef56b" providerId="AD" clId="Web-{1056EA6F-7A94-4A9A-A967-0EC9FB963930}" dt="2022-01-09T17:17:32.931" v="38"/>
        <pc:sldMkLst>
          <pc:docMk/>
          <pc:sldMk cId="3270661075" sldId="385"/>
        </pc:sldMkLst>
      </pc:sldChg>
      <pc:sldChg chg="modNotes">
        <pc:chgData name="Rukmali Mendis" userId="S::rmendis@wrha.mb.ca::17aaf6fe-9b98-436b-b301-3dd5901ef56b" providerId="AD" clId="Web-{1056EA6F-7A94-4A9A-A967-0EC9FB963930}" dt="2022-01-09T17:13:13.489" v="30"/>
        <pc:sldMkLst>
          <pc:docMk/>
          <pc:sldMk cId="4165831024" sldId="387"/>
        </pc:sldMkLst>
      </pc:sldChg>
      <pc:sldChg chg="modSp modNotes">
        <pc:chgData name="Rukmali Mendis" userId="S::rmendis@wrha.mb.ca::17aaf6fe-9b98-436b-b301-3dd5901ef56b" providerId="AD" clId="Web-{1056EA6F-7A94-4A9A-A967-0EC9FB963930}" dt="2022-01-09T17:08:04.233" v="3"/>
        <pc:sldMkLst>
          <pc:docMk/>
          <pc:sldMk cId="2548783522" sldId="411"/>
        </pc:sldMkLst>
        <pc:spChg chg="mod">
          <ac:chgData name="Rukmali Mendis" userId="S::rmendis@wrha.mb.ca::17aaf6fe-9b98-436b-b301-3dd5901ef56b" providerId="AD" clId="Web-{1056EA6F-7A94-4A9A-A967-0EC9FB963930}" dt="2022-01-09T17:06:48.638" v="1" actId="20577"/>
          <ac:spMkLst>
            <pc:docMk/>
            <pc:sldMk cId="2548783522" sldId="411"/>
            <ac:spMk id="8" creationId="{888B8ED8-48B7-49AF-8C06-B6BC1C5291E6}"/>
          </ac:spMkLst>
        </pc:spChg>
      </pc:sldChg>
    </pc:docChg>
  </pc:docChgLst>
  <pc:docChgLst>
    <pc:chgData name="Olsen Jarvis" userId="S::ojarvis@wrha.mb.ca::080e7fae-07c9-466d-a060-e55fcba4a906" providerId="AD" clId="Web-{40501D34-E74A-4D7E-8B88-7FF88E0821A4}"/>
    <pc:docChg chg="addSld modSld">
      <pc:chgData name="Olsen Jarvis" userId="S::ojarvis@wrha.mb.ca::080e7fae-07c9-466d-a060-e55fcba4a906" providerId="AD" clId="Web-{40501D34-E74A-4D7E-8B88-7FF88E0821A4}" dt="2022-06-15T20:40:21.488" v="282" actId="1076"/>
      <pc:docMkLst>
        <pc:docMk/>
      </pc:docMkLst>
      <pc:sldChg chg="modSp">
        <pc:chgData name="Olsen Jarvis" userId="S::ojarvis@wrha.mb.ca::080e7fae-07c9-466d-a060-e55fcba4a906" providerId="AD" clId="Web-{40501D34-E74A-4D7E-8B88-7FF88E0821A4}" dt="2022-06-15T20:09:25.800" v="85" actId="20577"/>
        <pc:sldMkLst>
          <pc:docMk/>
          <pc:sldMk cId="3607225523" sldId="324"/>
        </pc:sldMkLst>
        <pc:spChg chg="mod">
          <ac:chgData name="Olsen Jarvis" userId="S::ojarvis@wrha.mb.ca::080e7fae-07c9-466d-a060-e55fcba4a906" providerId="AD" clId="Web-{40501D34-E74A-4D7E-8B88-7FF88E0821A4}" dt="2022-06-15T20:09:25.800" v="85" actId="20577"/>
          <ac:spMkLst>
            <pc:docMk/>
            <pc:sldMk cId="3607225523" sldId="324"/>
            <ac:spMk id="21" creationId="{00000000-0000-0000-0000-000000000000}"/>
          </ac:spMkLst>
        </pc:spChg>
      </pc:sldChg>
      <pc:sldChg chg="addSp modSp modNotes">
        <pc:chgData name="Olsen Jarvis" userId="S::ojarvis@wrha.mb.ca::080e7fae-07c9-466d-a060-e55fcba4a906" providerId="AD" clId="Web-{40501D34-E74A-4D7E-8B88-7FF88E0821A4}" dt="2022-06-15T20:40:21.488" v="282" actId="1076"/>
        <pc:sldMkLst>
          <pc:docMk/>
          <pc:sldMk cId="3162893032" sldId="391"/>
        </pc:sldMkLst>
        <pc:spChg chg="add mod">
          <ac:chgData name="Olsen Jarvis" userId="S::ojarvis@wrha.mb.ca::080e7fae-07c9-466d-a060-e55fcba4a906" providerId="AD" clId="Web-{40501D34-E74A-4D7E-8B88-7FF88E0821A4}" dt="2022-06-15T20:38:36.299" v="264" actId="1076"/>
          <ac:spMkLst>
            <pc:docMk/>
            <pc:sldMk cId="3162893032" sldId="391"/>
            <ac:spMk id="3" creationId="{0B2844AF-2645-8670-338B-5EB9E5126EEE}"/>
          </ac:spMkLst>
        </pc:spChg>
        <pc:spChg chg="add mod">
          <ac:chgData name="Olsen Jarvis" userId="S::ojarvis@wrha.mb.ca::080e7fae-07c9-466d-a060-e55fcba4a906" providerId="AD" clId="Web-{40501D34-E74A-4D7E-8B88-7FF88E0821A4}" dt="2022-06-15T20:39:16.144" v="270" actId="1076"/>
          <ac:spMkLst>
            <pc:docMk/>
            <pc:sldMk cId="3162893032" sldId="391"/>
            <ac:spMk id="5" creationId="{A0884358-5F2B-088A-5B49-06DBD40BC9FC}"/>
          </ac:spMkLst>
        </pc:spChg>
        <pc:spChg chg="add mod">
          <ac:chgData name="Olsen Jarvis" userId="S::ojarvis@wrha.mb.ca::080e7fae-07c9-466d-a060-e55fcba4a906" providerId="AD" clId="Web-{40501D34-E74A-4D7E-8B88-7FF88E0821A4}" dt="2022-06-15T20:38:23.127" v="262" actId="1076"/>
          <ac:spMkLst>
            <pc:docMk/>
            <pc:sldMk cId="3162893032" sldId="391"/>
            <ac:spMk id="13" creationId="{63D89761-20FB-5FBC-9D8C-66F9DE6FF652}"/>
          </ac:spMkLst>
        </pc:spChg>
        <pc:spChg chg="mod">
          <ac:chgData name="Olsen Jarvis" userId="S::ojarvis@wrha.mb.ca::080e7fae-07c9-466d-a060-e55fcba4a906" providerId="AD" clId="Web-{40501D34-E74A-4D7E-8B88-7FF88E0821A4}" dt="2022-06-15T20:40:21.488" v="282" actId="1076"/>
          <ac:spMkLst>
            <pc:docMk/>
            <pc:sldMk cId="3162893032" sldId="391"/>
            <ac:spMk id="108547" creationId="{00000000-0000-0000-0000-000000000000}"/>
          </ac:spMkLst>
        </pc:spChg>
        <pc:picChg chg="add mod">
          <ac:chgData name="Olsen Jarvis" userId="S::ojarvis@wrha.mb.ca::080e7fae-07c9-466d-a060-e55fcba4a906" providerId="AD" clId="Web-{40501D34-E74A-4D7E-8B88-7FF88E0821A4}" dt="2022-06-15T20:38:41.018" v="265" actId="1076"/>
          <ac:picMkLst>
            <pc:docMk/>
            <pc:sldMk cId="3162893032" sldId="391"/>
            <ac:picMk id="7" creationId="{F910894F-0601-7ECC-C8FA-8E0B1C8ABED8}"/>
          </ac:picMkLst>
        </pc:picChg>
        <pc:picChg chg="add mod">
          <ac:chgData name="Olsen Jarvis" userId="S::ojarvis@wrha.mb.ca::080e7fae-07c9-466d-a060-e55fcba4a906" providerId="AD" clId="Web-{40501D34-E74A-4D7E-8B88-7FF88E0821A4}" dt="2022-06-15T20:39:12.003" v="269" actId="1076"/>
          <ac:picMkLst>
            <pc:docMk/>
            <pc:sldMk cId="3162893032" sldId="391"/>
            <ac:picMk id="9" creationId="{875AA1A2-2C2C-F7B1-B9E6-3DDA3A770736}"/>
          </ac:picMkLst>
        </pc:picChg>
        <pc:picChg chg="add mod">
          <ac:chgData name="Olsen Jarvis" userId="S::ojarvis@wrha.mb.ca::080e7fae-07c9-466d-a060-e55fcba4a906" providerId="AD" clId="Web-{40501D34-E74A-4D7E-8B88-7FF88E0821A4}" dt="2022-06-15T20:38:23.127" v="261" actId="1076"/>
          <ac:picMkLst>
            <pc:docMk/>
            <pc:sldMk cId="3162893032" sldId="391"/>
            <ac:picMk id="11" creationId="{A0FA6B68-58B7-3090-0B42-263A2E40DF20}"/>
          </ac:picMkLst>
        </pc:picChg>
      </pc:sldChg>
      <pc:sldChg chg="addSp delSp modSp modNotes">
        <pc:chgData name="Olsen Jarvis" userId="S::ojarvis@wrha.mb.ca::080e7fae-07c9-466d-a060-e55fcba4a906" providerId="AD" clId="Web-{40501D34-E74A-4D7E-8B88-7FF88E0821A4}" dt="2022-06-15T20:30:42.510" v="221" actId="20577"/>
        <pc:sldMkLst>
          <pc:docMk/>
          <pc:sldMk cId="1914436692" sldId="392"/>
        </pc:sldMkLst>
        <pc:spChg chg="add mod">
          <ac:chgData name="Olsen Jarvis" userId="S::ojarvis@wrha.mb.ca::080e7fae-07c9-466d-a060-e55fcba4a906" providerId="AD" clId="Web-{40501D34-E74A-4D7E-8B88-7FF88E0821A4}" dt="2022-06-15T20:30:04.993" v="215" actId="1076"/>
          <ac:spMkLst>
            <pc:docMk/>
            <pc:sldMk cId="1914436692" sldId="392"/>
            <ac:spMk id="5" creationId="{CB70ACF0-E551-F7EF-B3B4-D8CB3B2CE20E}"/>
          </ac:spMkLst>
        </pc:spChg>
        <pc:spChg chg="add mod">
          <ac:chgData name="Olsen Jarvis" userId="S::ojarvis@wrha.mb.ca::080e7fae-07c9-466d-a060-e55fcba4a906" providerId="AD" clId="Web-{40501D34-E74A-4D7E-8B88-7FF88E0821A4}" dt="2022-06-15T20:28:34.586" v="202" actId="1076"/>
          <ac:spMkLst>
            <pc:docMk/>
            <pc:sldMk cId="1914436692" sldId="392"/>
            <ac:spMk id="9" creationId="{507FB057-CB7F-412E-3EC5-10859AB90E93}"/>
          </ac:spMkLst>
        </pc:spChg>
        <pc:spChg chg="add mod">
          <ac:chgData name="Olsen Jarvis" userId="S::ojarvis@wrha.mb.ca::080e7fae-07c9-466d-a060-e55fcba4a906" providerId="AD" clId="Web-{40501D34-E74A-4D7E-8B88-7FF88E0821A4}" dt="2022-06-15T20:28:34.570" v="201" actId="1076"/>
          <ac:spMkLst>
            <pc:docMk/>
            <pc:sldMk cId="1914436692" sldId="392"/>
            <ac:spMk id="13" creationId="{BDF712E2-9C1F-EF69-7834-0FF8D8B5F74C}"/>
          </ac:spMkLst>
        </pc:spChg>
        <pc:spChg chg="add mod">
          <ac:chgData name="Olsen Jarvis" userId="S::ojarvis@wrha.mb.ca::080e7fae-07c9-466d-a060-e55fcba4a906" providerId="AD" clId="Web-{40501D34-E74A-4D7E-8B88-7FF88E0821A4}" dt="2022-06-15T20:29:11.196" v="208" actId="1076"/>
          <ac:spMkLst>
            <pc:docMk/>
            <pc:sldMk cId="1914436692" sldId="392"/>
            <ac:spMk id="17" creationId="{35CBB3D6-73E5-D8C7-8212-628835075B85}"/>
          </ac:spMkLst>
        </pc:spChg>
        <pc:spChg chg="add del mod">
          <ac:chgData name="Olsen Jarvis" userId="S::ojarvis@wrha.mb.ca::080e7fae-07c9-466d-a060-e55fcba4a906" providerId="AD" clId="Web-{40501D34-E74A-4D7E-8B88-7FF88E0821A4}" dt="2022-06-15T20:28:56.774" v="204"/>
          <ac:spMkLst>
            <pc:docMk/>
            <pc:sldMk cId="1914436692" sldId="392"/>
            <ac:spMk id="19" creationId="{B323F136-4402-CDA0-1675-DA05B8E167E2}"/>
          </ac:spMkLst>
        </pc:spChg>
        <pc:spChg chg="add mod">
          <ac:chgData name="Olsen Jarvis" userId="S::ojarvis@wrha.mb.ca::080e7fae-07c9-466d-a060-e55fcba4a906" providerId="AD" clId="Web-{40501D34-E74A-4D7E-8B88-7FF88E0821A4}" dt="2022-06-15T20:29:59.197" v="214" actId="1076"/>
          <ac:spMkLst>
            <pc:docMk/>
            <pc:sldMk cId="1914436692" sldId="392"/>
            <ac:spMk id="22" creationId="{2F50B748-29E6-18CD-6B12-9C54D74D092D}"/>
          </ac:spMkLst>
        </pc:spChg>
        <pc:spChg chg="mod">
          <ac:chgData name="Olsen Jarvis" userId="S::ojarvis@wrha.mb.ca::080e7fae-07c9-466d-a060-e55fcba4a906" providerId="AD" clId="Web-{40501D34-E74A-4D7E-8B88-7FF88E0821A4}" dt="2022-06-15T20:30:42.510" v="221" actId="20577"/>
          <ac:spMkLst>
            <pc:docMk/>
            <pc:sldMk cId="1914436692" sldId="392"/>
            <ac:spMk id="107523" creationId="{00000000-0000-0000-0000-000000000000}"/>
          </ac:spMkLst>
        </pc:spChg>
        <pc:picChg chg="add mod">
          <ac:chgData name="Olsen Jarvis" userId="S::ojarvis@wrha.mb.ca::080e7fae-07c9-466d-a060-e55fcba4a906" providerId="AD" clId="Web-{40501D34-E74A-4D7E-8B88-7FF88E0821A4}" dt="2022-06-15T20:30:09.931" v="216" actId="1076"/>
          <ac:picMkLst>
            <pc:docMk/>
            <pc:sldMk cId="1914436692" sldId="392"/>
            <ac:picMk id="3" creationId="{2611213A-7B47-1AAB-0734-5B46252D1166}"/>
          </ac:picMkLst>
        </pc:picChg>
        <pc:picChg chg="add mod">
          <ac:chgData name="Olsen Jarvis" userId="S::ojarvis@wrha.mb.ca::080e7fae-07c9-466d-a060-e55fcba4a906" providerId="AD" clId="Web-{40501D34-E74A-4D7E-8B88-7FF88E0821A4}" dt="2022-06-15T20:28:34.539" v="199" actId="1076"/>
          <ac:picMkLst>
            <pc:docMk/>
            <pc:sldMk cId="1914436692" sldId="392"/>
            <ac:picMk id="7" creationId="{F9FC9F1F-29D0-9FF0-C0DB-B0DCB8157969}"/>
          </ac:picMkLst>
        </pc:picChg>
        <pc:picChg chg="add mod">
          <ac:chgData name="Olsen Jarvis" userId="S::ojarvis@wrha.mb.ca::080e7fae-07c9-466d-a060-e55fcba4a906" providerId="AD" clId="Web-{40501D34-E74A-4D7E-8B88-7FF88E0821A4}" dt="2022-06-15T20:28:34.554" v="200" actId="1076"/>
          <ac:picMkLst>
            <pc:docMk/>
            <pc:sldMk cId="1914436692" sldId="392"/>
            <ac:picMk id="11" creationId="{C6552750-4D2C-3815-D9BC-87F59DDD2434}"/>
          </ac:picMkLst>
        </pc:picChg>
        <pc:picChg chg="add mod">
          <ac:chgData name="Olsen Jarvis" userId="S::ojarvis@wrha.mb.ca::080e7fae-07c9-466d-a060-e55fcba4a906" providerId="AD" clId="Web-{40501D34-E74A-4D7E-8B88-7FF88E0821A4}" dt="2022-06-15T20:30:12.556" v="217" actId="1076"/>
          <ac:picMkLst>
            <pc:docMk/>
            <pc:sldMk cId="1914436692" sldId="392"/>
            <ac:picMk id="15" creationId="{AEEA139F-ACFE-8A92-F548-CADB5477CEBC}"/>
          </ac:picMkLst>
        </pc:picChg>
        <pc:picChg chg="add del mod">
          <ac:chgData name="Olsen Jarvis" userId="S::ojarvis@wrha.mb.ca::080e7fae-07c9-466d-a060-e55fcba4a906" providerId="AD" clId="Web-{40501D34-E74A-4D7E-8B88-7FF88E0821A4}" dt="2022-06-15T20:28:56.774" v="203"/>
          <ac:picMkLst>
            <pc:docMk/>
            <pc:sldMk cId="1914436692" sldId="392"/>
            <ac:picMk id="21" creationId="{09B79436-A330-2078-716E-7A67CE00F2EB}"/>
          </ac:picMkLst>
        </pc:picChg>
        <pc:picChg chg="add mod">
          <ac:chgData name="Olsen Jarvis" userId="S::ojarvis@wrha.mb.ca::080e7fae-07c9-466d-a060-e55fcba4a906" providerId="AD" clId="Web-{40501D34-E74A-4D7E-8B88-7FF88E0821A4}" dt="2022-06-15T20:29:50.556" v="213" actId="1076"/>
          <ac:picMkLst>
            <pc:docMk/>
            <pc:sldMk cId="1914436692" sldId="392"/>
            <ac:picMk id="23" creationId="{D6D13464-8A85-4571-13B2-81EBC542D6F1}"/>
          </ac:picMkLst>
        </pc:picChg>
      </pc:sldChg>
      <pc:sldChg chg="addSp delSp modSp">
        <pc:chgData name="Olsen Jarvis" userId="S::ojarvis@wrha.mb.ca::080e7fae-07c9-466d-a060-e55fcba4a906" providerId="AD" clId="Web-{40501D34-E74A-4D7E-8B88-7FF88E0821A4}" dt="2022-06-15T20:24:18.675" v="168" actId="20577"/>
        <pc:sldMkLst>
          <pc:docMk/>
          <pc:sldMk cId="2131737571" sldId="422"/>
        </pc:sldMkLst>
        <pc:spChg chg="mod">
          <ac:chgData name="Olsen Jarvis" userId="S::ojarvis@wrha.mb.ca::080e7fae-07c9-466d-a060-e55fcba4a906" providerId="AD" clId="Web-{40501D34-E74A-4D7E-8B88-7FF88E0821A4}" dt="2022-06-15T20:24:18.675" v="168" actId="20577"/>
          <ac:spMkLst>
            <pc:docMk/>
            <pc:sldMk cId="2131737571" sldId="422"/>
            <ac:spMk id="2" creationId="{FD7F5295-8B24-46E0-4D36-A2CFAF2865AE}"/>
          </ac:spMkLst>
        </pc:spChg>
        <pc:spChg chg="add del">
          <ac:chgData name="Olsen Jarvis" userId="S::ojarvis@wrha.mb.ca::080e7fae-07c9-466d-a060-e55fcba4a906" providerId="AD" clId="Web-{40501D34-E74A-4D7E-8B88-7FF88E0821A4}" dt="2022-06-15T20:20:27.468" v="143"/>
          <ac:spMkLst>
            <pc:docMk/>
            <pc:sldMk cId="2131737571" sldId="422"/>
            <ac:spMk id="7" creationId="{8BC6A6B8-88A8-CF71-82C9-57EF964769F0}"/>
          </ac:spMkLst>
        </pc:spChg>
        <pc:spChg chg="add del">
          <ac:chgData name="Olsen Jarvis" userId="S::ojarvis@wrha.mb.ca::080e7fae-07c9-466d-a060-e55fcba4a906" providerId="AD" clId="Web-{40501D34-E74A-4D7E-8B88-7FF88E0821A4}" dt="2022-06-15T20:20:27.468" v="141"/>
          <ac:spMkLst>
            <pc:docMk/>
            <pc:sldMk cId="2131737571" sldId="422"/>
            <ac:spMk id="11" creationId="{B08ECFA1-6B1E-A7CE-3955-AEDDD31562F4}"/>
          </ac:spMkLst>
        </pc:spChg>
        <pc:spChg chg="add del mod">
          <ac:chgData name="Olsen Jarvis" userId="S::ojarvis@wrha.mb.ca::080e7fae-07c9-466d-a060-e55fcba4a906" providerId="AD" clId="Web-{40501D34-E74A-4D7E-8B88-7FF88E0821A4}" dt="2022-06-15T20:21:49.922" v="153"/>
          <ac:spMkLst>
            <pc:docMk/>
            <pc:sldMk cId="2131737571" sldId="422"/>
            <ac:spMk id="15" creationId="{A9161414-E693-D534-32D1-05C864D179BF}"/>
          </ac:spMkLst>
        </pc:spChg>
        <pc:spChg chg="add mod">
          <ac:chgData name="Olsen Jarvis" userId="S::ojarvis@wrha.mb.ca::080e7fae-07c9-466d-a060-e55fcba4a906" providerId="AD" clId="Web-{40501D34-E74A-4D7E-8B88-7FF88E0821A4}" dt="2022-06-15T20:20:57.109" v="152" actId="1076"/>
          <ac:spMkLst>
            <pc:docMk/>
            <pc:sldMk cId="2131737571" sldId="422"/>
            <ac:spMk id="19" creationId="{15434CD8-6B8F-CB2B-A9B0-F23100638DB1}"/>
          </ac:spMkLst>
        </pc:spChg>
        <pc:spChg chg="add mod">
          <ac:chgData name="Olsen Jarvis" userId="S::ojarvis@wrha.mb.ca::080e7fae-07c9-466d-a060-e55fcba4a906" providerId="AD" clId="Web-{40501D34-E74A-4D7E-8B88-7FF88E0821A4}" dt="2022-06-15T20:20:50" v="150" actId="1076"/>
          <ac:spMkLst>
            <pc:docMk/>
            <pc:sldMk cId="2131737571" sldId="422"/>
            <ac:spMk id="21" creationId="{7CC383FD-2D9A-D0E0-B775-0C6A2EF5E9B4}"/>
          </ac:spMkLst>
        </pc:spChg>
        <pc:spChg chg="add mod">
          <ac:chgData name="Olsen Jarvis" userId="S::ojarvis@wrha.mb.ca::080e7fae-07c9-466d-a060-e55fcba4a906" providerId="AD" clId="Web-{40501D34-E74A-4D7E-8B88-7FF88E0821A4}" dt="2022-06-15T20:20:41.312" v="149" actId="1076"/>
          <ac:spMkLst>
            <pc:docMk/>
            <pc:sldMk cId="2131737571" sldId="422"/>
            <ac:spMk id="23" creationId="{5B6C7891-D7C5-FA8C-C3ED-B6190244D484}"/>
          </ac:spMkLst>
        </pc:spChg>
        <pc:spChg chg="add mod">
          <ac:chgData name="Olsen Jarvis" userId="S::ojarvis@wrha.mb.ca::080e7fae-07c9-466d-a060-e55fcba4a906" providerId="AD" clId="Web-{40501D34-E74A-4D7E-8B88-7FF88E0821A4}" dt="2022-06-15T20:22:52.283" v="163" actId="1076"/>
          <ac:spMkLst>
            <pc:docMk/>
            <pc:sldMk cId="2131737571" sldId="422"/>
            <ac:spMk id="25" creationId="{A5FB1C39-AA95-E3FB-1A41-7EB24D0E1E5C}"/>
          </ac:spMkLst>
        </pc:spChg>
        <pc:picChg chg="add del">
          <ac:chgData name="Olsen Jarvis" userId="S::ojarvis@wrha.mb.ca::080e7fae-07c9-466d-a060-e55fcba4a906" providerId="AD" clId="Web-{40501D34-E74A-4D7E-8B88-7FF88E0821A4}" dt="2022-06-15T20:20:27.468" v="144"/>
          <ac:picMkLst>
            <pc:docMk/>
            <pc:sldMk cId="2131737571" sldId="422"/>
            <ac:picMk id="5" creationId="{735F993A-EF02-92C5-A2E5-6C284FFB001C}"/>
          </ac:picMkLst>
        </pc:picChg>
        <pc:picChg chg="add del">
          <ac:chgData name="Olsen Jarvis" userId="S::ojarvis@wrha.mb.ca::080e7fae-07c9-466d-a060-e55fcba4a906" providerId="AD" clId="Web-{40501D34-E74A-4D7E-8B88-7FF88E0821A4}" dt="2022-06-15T20:20:27.468" v="142"/>
          <ac:picMkLst>
            <pc:docMk/>
            <pc:sldMk cId="2131737571" sldId="422"/>
            <ac:picMk id="9" creationId="{4373CEC5-5270-3DF7-1068-3DC745E0068D}"/>
          </ac:picMkLst>
        </pc:picChg>
        <pc:picChg chg="add del">
          <ac:chgData name="Olsen Jarvis" userId="S::ojarvis@wrha.mb.ca::080e7fae-07c9-466d-a060-e55fcba4a906" providerId="AD" clId="Web-{40501D34-E74A-4D7E-8B88-7FF88E0821A4}" dt="2022-06-15T20:21:49.922" v="154"/>
          <ac:picMkLst>
            <pc:docMk/>
            <pc:sldMk cId="2131737571" sldId="422"/>
            <ac:picMk id="13" creationId="{3EE5D644-9D1F-1D31-1509-49E0AE45E283}"/>
          </ac:picMkLst>
        </pc:picChg>
        <pc:picChg chg="add">
          <ac:chgData name="Olsen Jarvis" userId="S::ojarvis@wrha.mb.ca::080e7fae-07c9-466d-a060-e55fcba4a906" providerId="AD" clId="Web-{40501D34-E74A-4D7E-8B88-7FF88E0821A4}" dt="2022-06-15T20:20:03.358" v="139"/>
          <ac:picMkLst>
            <pc:docMk/>
            <pc:sldMk cId="2131737571" sldId="422"/>
            <ac:picMk id="17" creationId="{EC7D2D60-976F-AF92-3A32-455B1839CE70}"/>
          </ac:picMkLst>
        </pc:picChg>
        <pc:picChg chg="add mod">
          <ac:chgData name="Olsen Jarvis" userId="S::ojarvis@wrha.mb.ca::080e7fae-07c9-466d-a060-e55fcba4a906" providerId="AD" clId="Web-{40501D34-E74A-4D7E-8B88-7FF88E0821A4}" dt="2022-06-15T20:20:41.265" v="146" actId="1076"/>
          <ac:picMkLst>
            <pc:docMk/>
            <pc:sldMk cId="2131737571" sldId="422"/>
            <ac:picMk id="20" creationId="{0962E702-8AF3-4618-FCA4-FB427F383E6A}"/>
          </ac:picMkLst>
        </pc:picChg>
        <pc:picChg chg="add mod">
          <ac:chgData name="Olsen Jarvis" userId="S::ojarvis@wrha.mb.ca::080e7fae-07c9-466d-a060-e55fcba4a906" providerId="AD" clId="Web-{40501D34-E74A-4D7E-8B88-7FF88E0821A4}" dt="2022-06-15T20:20:41.296" v="148" actId="1076"/>
          <ac:picMkLst>
            <pc:docMk/>
            <pc:sldMk cId="2131737571" sldId="422"/>
            <ac:picMk id="22" creationId="{2EEEED4B-724E-36F0-C3A6-1C651ED058F4}"/>
          </ac:picMkLst>
        </pc:picChg>
        <pc:picChg chg="add mod">
          <ac:chgData name="Olsen Jarvis" userId="S::ojarvis@wrha.mb.ca::080e7fae-07c9-466d-a060-e55fcba4a906" providerId="AD" clId="Web-{40501D34-E74A-4D7E-8B88-7FF88E0821A4}" dt="2022-06-15T20:22:37.267" v="161" actId="1076"/>
          <ac:picMkLst>
            <pc:docMk/>
            <pc:sldMk cId="2131737571" sldId="422"/>
            <ac:picMk id="27" creationId="{19779108-4775-1BC2-34F5-95DDC67446E2}"/>
          </ac:picMkLst>
        </pc:picChg>
      </pc:sldChg>
      <pc:sldChg chg="addSp modSp">
        <pc:chgData name="Olsen Jarvis" userId="S::ojarvis@wrha.mb.ca::080e7fae-07c9-466d-a060-e55fcba4a906" providerId="AD" clId="Web-{40501D34-E74A-4D7E-8B88-7FF88E0821A4}" dt="2022-06-15T20:35:12.686" v="242" actId="20577"/>
        <pc:sldMkLst>
          <pc:docMk/>
          <pc:sldMk cId="3272460499" sldId="423"/>
        </pc:sldMkLst>
        <pc:spChg chg="mod">
          <ac:chgData name="Olsen Jarvis" userId="S::ojarvis@wrha.mb.ca::080e7fae-07c9-466d-a060-e55fcba4a906" providerId="AD" clId="Web-{40501D34-E74A-4D7E-8B88-7FF88E0821A4}" dt="2022-06-15T20:35:12.686" v="242" actId="20577"/>
          <ac:spMkLst>
            <pc:docMk/>
            <pc:sldMk cId="3272460499" sldId="423"/>
            <ac:spMk id="2" creationId="{2B4BA8B4-4D6B-AD35-3E4D-74E155E298A2}"/>
          </ac:spMkLst>
        </pc:spChg>
        <pc:spChg chg="add mod">
          <ac:chgData name="Olsen Jarvis" userId="S::ojarvis@wrha.mb.ca::080e7fae-07c9-466d-a060-e55fcba4a906" providerId="AD" clId="Web-{40501D34-E74A-4D7E-8B88-7FF88E0821A4}" dt="2022-06-15T20:33:18.497" v="230" actId="1076"/>
          <ac:spMkLst>
            <pc:docMk/>
            <pc:sldMk cId="3272460499" sldId="423"/>
            <ac:spMk id="7" creationId="{0B7B9339-2129-390D-681B-BDF886DE8B8D}"/>
          </ac:spMkLst>
        </pc:spChg>
        <pc:picChg chg="add mod">
          <ac:chgData name="Olsen Jarvis" userId="S::ojarvis@wrha.mb.ca::080e7fae-07c9-466d-a060-e55fcba4a906" providerId="AD" clId="Web-{40501D34-E74A-4D7E-8B88-7FF88E0821A4}" dt="2022-06-15T20:33:18.497" v="229" actId="1076"/>
          <ac:picMkLst>
            <pc:docMk/>
            <pc:sldMk cId="3272460499" sldId="423"/>
            <ac:picMk id="5" creationId="{C52B9661-9BD1-AB36-42F6-6D25530CFAD4}"/>
          </ac:picMkLst>
        </pc:picChg>
      </pc:sldChg>
      <pc:sldChg chg="addSp modSp new modNotes">
        <pc:chgData name="Olsen Jarvis" userId="S::ojarvis@wrha.mb.ca::080e7fae-07c9-466d-a060-e55fcba4a906" providerId="AD" clId="Web-{40501D34-E74A-4D7E-8B88-7FF88E0821A4}" dt="2022-06-15T20:18:31.013" v="130" actId="1076"/>
        <pc:sldMkLst>
          <pc:docMk/>
          <pc:sldMk cId="139358440" sldId="424"/>
        </pc:sldMkLst>
        <pc:spChg chg="mod">
          <ac:chgData name="Olsen Jarvis" userId="S::ojarvis@wrha.mb.ca::080e7fae-07c9-466d-a060-e55fcba4a906" providerId="AD" clId="Web-{40501D34-E74A-4D7E-8B88-7FF88E0821A4}" dt="2022-06-15T20:18:31.013" v="130" actId="1076"/>
          <ac:spMkLst>
            <pc:docMk/>
            <pc:sldMk cId="139358440" sldId="424"/>
            <ac:spMk id="2" creationId="{44A80FB7-E160-19A9-AE75-C0A6C75817D2}"/>
          </ac:spMkLst>
        </pc:spChg>
        <pc:spChg chg="mod">
          <ac:chgData name="Olsen Jarvis" userId="S::ojarvis@wrha.mb.ca::080e7fae-07c9-466d-a060-e55fcba4a906" providerId="AD" clId="Web-{40501D34-E74A-4D7E-8B88-7FF88E0821A4}" dt="2022-06-15T20:18:23.044" v="128" actId="20577"/>
          <ac:spMkLst>
            <pc:docMk/>
            <pc:sldMk cId="139358440" sldId="424"/>
            <ac:spMk id="3" creationId="{25DC9D05-E5DE-BA99-093A-22BB8BECE134}"/>
          </ac:spMkLst>
        </pc:spChg>
        <pc:spChg chg="add mod">
          <ac:chgData name="Olsen Jarvis" userId="S::ojarvis@wrha.mb.ca::080e7fae-07c9-466d-a060-e55fcba4a906" providerId="AD" clId="Web-{40501D34-E74A-4D7E-8B88-7FF88E0821A4}" dt="2022-06-15T20:15:17.588" v="118" actId="1076"/>
          <ac:spMkLst>
            <pc:docMk/>
            <pc:sldMk cId="139358440" sldId="424"/>
            <ac:spMk id="5" creationId="{A19DFD9F-AEC7-DD6E-F350-78AD17330958}"/>
          </ac:spMkLst>
        </pc:spChg>
        <pc:spChg chg="add mod">
          <ac:chgData name="Olsen Jarvis" userId="S::ojarvis@wrha.mb.ca::080e7fae-07c9-466d-a060-e55fcba4a906" providerId="AD" clId="Web-{40501D34-E74A-4D7E-8B88-7FF88E0821A4}" dt="2022-06-15T20:16:16.323" v="122" actId="1076"/>
          <ac:spMkLst>
            <pc:docMk/>
            <pc:sldMk cId="139358440" sldId="424"/>
            <ac:spMk id="9" creationId="{CCF901F0-8428-E455-08FE-296C20F25CC6}"/>
          </ac:spMkLst>
        </pc:spChg>
        <pc:spChg chg="add mod">
          <ac:chgData name="Olsen Jarvis" userId="S::ojarvis@wrha.mb.ca::080e7fae-07c9-466d-a060-e55fcba4a906" providerId="AD" clId="Web-{40501D34-E74A-4D7E-8B88-7FF88E0821A4}" dt="2022-06-15T20:18:00.622" v="127" actId="1076"/>
          <ac:spMkLst>
            <pc:docMk/>
            <pc:sldMk cId="139358440" sldId="424"/>
            <ac:spMk id="15" creationId="{5075F312-2211-B53E-B654-0A67279A2617}"/>
          </ac:spMkLst>
        </pc:spChg>
        <pc:picChg chg="add mod">
          <ac:chgData name="Olsen Jarvis" userId="S::ojarvis@wrha.mb.ca::080e7fae-07c9-466d-a060-e55fcba4a906" providerId="AD" clId="Web-{40501D34-E74A-4D7E-8B88-7FF88E0821A4}" dt="2022-06-15T20:15:17.603" v="119" actId="1076"/>
          <ac:picMkLst>
            <pc:docMk/>
            <pc:sldMk cId="139358440" sldId="424"/>
            <ac:picMk id="7" creationId="{2240C830-D0E4-E819-9581-F212A75E2699}"/>
          </ac:picMkLst>
        </pc:picChg>
        <pc:picChg chg="add mod">
          <ac:chgData name="Olsen Jarvis" userId="S::ojarvis@wrha.mb.ca::080e7fae-07c9-466d-a060-e55fcba4a906" providerId="AD" clId="Web-{40501D34-E74A-4D7E-8B88-7FF88E0821A4}" dt="2022-06-15T20:16:16.339" v="123" actId="1076"/>
          <ac:picMkLst>
            <pc:docMk/>
            <pc:sldMk cId="139358440" sldId="424"/>
            <ac:picMk id="11" creationId="{485092E4-8311-6F17-80E6-5F869D76611F}"/>
          </ac:picMkLst>
        </pc:picChg>
        <pc:picChg chg="add mod">
          <ac:chgData name="Olsen Jarvis" userId="S::ojarvis@wrha.mb.ca::080e7fae-07c9-466d-a060-e55fcba4a906" providerId="AD" clId="Web-{40501D34-E74A-4D7E-8B88-7FF88E0821A4}" dt="2022-06-15T20:18:00.606" v="126" actId="1076"/>
          <ac:picMkLst>
            <pc:docMk/>
            <pc:sldMk cId="139358440" sldId="424"/>
            <ac:picMk id="13" creationId="{1949832A-DE0E-4C77-31A1-8E2BD359242B}"/>
          </ac:picMkLst>
        </pc:picChg>
      </pc:sldChg>
    </pc:docChg>
  </pc:docChgLst>
  <pc:docChgLst>
    <pc:chgData name="Olsen Jarvis" userId="S::ojarvis@hsc.mb.ca::080e7fae-07c9-466d-a060-e55fcba4a906" providerId="AD" clId="Web-{3443C234-0179-4A77-8C33-5404D82F3D4C}"/>
    <pc:docChg chg="modSld">
      <pc:chgData name="Olsen Jarvis" userId="S::ojarvis@hsc.mb.ca::080e7fae-07c9-466d-a060-e55fcba4a906" providerId="AD" clId="Web-{3443C234-0179-4A77-8C33-5404D82F3D4C}" dt="2022-01-28T22:54:24.045" v="632"/>
      <pc:docMkLst>
        <pc:docMk/>
      </pc:docMkLst>
      <pc:sldChg chg="modNotes">
        <pc:chgData name="Olsen Jarvis" userId="S::ojarvis@hsc.mb.ca::080e7fae-07c9-466d-a060-e55fcba4a906" providerId="AD" clId="Web-{3443C234-0179-4A77-8C33-5404D82F3D4C}" dt="2022-01-28T22:32:59.432" v="468"/>
        <pc:sldMkLst>
          <pc:docMk/>
          <pc:sldMk cId="4064601621" sldId="404"/>
        </pc:sldMkLst>
      </pc:sldChg>
      <pc:sldChg chg="modNotes">
        <pc:chgData name="Olsen Jarvis" userId="S::ojarvis@hsc.mb.ca::080e7fae-07c9-466d-a060-e55fcba4a906" providerId="AD" clId="Web-{3443C234-0179-4A77-8C33-5404D82F3D4C}" dt="2022-01-28T22:25:54.900" v="316"/>
        <pc:sldMkLst>
          <pc:docMk/>
          <pc:sldMk cId="3241426636" sldId="405"/>
        </pc:sldMkLst>
      </pc:sldChg>
      <pc:sldChg chg="modNotes">
        <pc:chgData name="Olsen Jarvis" userId="S::ojarvis@hsc.mb.ca::080e7fae-07c9-466d-a060-e55fcba4a906" providerId="AD" clId="Web-{3443C234-0179-4A77-8C33-5404D82F3D4C}" dt="2022-01-28T22:23:31.290" v="247"/>
        <pc:sldMkLst>
          <pc:docMk/>
          <pc:sldMk cId="2712149141" sldId="406"/>
        </pc:sldMkLst>
      </pc:sldChg>
      <pc:sldChg chg="modNotes">
        <pc:chgData name="Olsen Jarvis" userId="S::ojarvis@hsc.mb.ca::080e7fae-07c9-466d-a060-e55fcba4a906" providerId="AD" clId="Web-{3443C234-0179-4A77-8C33-5404D82F3D4C}" dt="2022-01-28T22:18:40.461" v="160"/>
        <pc:sldMkLst>
          <pc:docMk/>
          <pc:sldMk cId="1266159001" sldId="407"/>
        </pc:sldMkLst>
      </pc:sldChg>
      <pc:sldChg chg="modNotes">
        <pc:chgData name="Olsen Jarvis" userId="S::ojarvis@hsc.mb.ca::080e7fae-07c9-466d-a060-e55fcba4a906" providerId="AD" clId="Web-{3443C234-0179-4A77-8C33-5404D82F3D4C}" dt="2022-01-28T22:52:44.982" v="619"/>
        <pc:sldMkLst>
          <pc:docMk/>
          <pc:sldMk cId="3360525234" sldId="418"/>
        </pc:sldMkLst>
      </pc:sldChg>
      <pc:sldChg chg="modNotes">
        <pc:chgData name="Olsen Jarvis" userId="S::ojarvis@hsc.mb.ca::080e7fae-07c9-466d-a060-e55fcba4a906" providerId="AD" clId="Web-{3443C234-0179-4A77-8C33-5404D82F3D4C}" dt="2022-01-28T22:54:24.045" v="632"/>
        <pc:sldMkLst>
          <pc:docMk/>
          <pc:sldMk cId="1261208655" sldId="419"/>
        </pc:sldMkLst>
      </pc:sldChg>
    </pc:docChg>
  </pc:docChgLst>
  <pc:docChgLst>
    <pc:chgData name="Olsen Jarvis" userId="S::ojarvis@wrha.mb.ca::080e7fae-07c9-466d-a060-e55fcba4a906" providerId="AD" clId="Web-{C55E8E9E-E32F-4EC7-A354-EA524EAD4FFB}"/>
    <pc:docChg chg="modSld">
      <pc:chgData name="Olsen Jarvis" userId="S::ojarvis@wrha.mb.ca::080e7fae-07c9-466d-a060-e55fcba4a906" providerId="AD" clId="Web-{C55E8E9E-E32F-4EC7-A354-EA524EAD4FFB}" dt="2022-06-08T22:21:06.474" v="303"/>
      <pc:docMkLst>
        <pc:docMk/>
      </pc:docMkLst>
      <pc:sldChg chg="modNotes">
        <pc:chgData name="Olsen Jarvis" userId="S::ojarvis@wrha.mb.ca::080e7fae-07c9-466d-a060-e55fcba4a906" providerId="AD" clId="Web-{C55E8E9E-E32F-4EC7-A354-EA524EAD4FFB}" dt="2022-06-08T22:11:20.794" v="176"/>
        <pc:sldMkLst>
          <pc:docMk/>
          <pc:sldMk cId="4165831024" sldId="387"/>
        </pc:sldMkLst>
      </pc:sldChg>
      <pc:sldChg chg="modNotes">
        <pc:chgData name="Olsen Jarvis" userId="S::ojarvis@wrha.mb.ca::080e7fae-07c9-466d-a060-e55fcba4a906" providerId="AD" clId="Web-{C55E8E9E-E32F-4EC7-A354-EA524EAD4FFB}" dt="2022-06-08T22:21:06.474" v="303"/>
        <pc:sldMkLst>
          <pc:docMk/>
          <pc:sldMk cId="1914436692" sldId="392"/>
        </pc:sldMkLst>
      </pc:sldChg>
      <pc:sldChg chg="modNotes">
        <pc:chgData name="Olsen Jarvis" userId="S::ojarvis@wrha.mb.ca::080e7fae-07c9-466d-a060-e55fcba4a906" providerId="AD" clId="Web-{C55E8E9E-E32F-4EC7-A354-EA524EAD4FFB}" dt="2022-06-08T22:14:37.140" v="234"/>
        <pc:sldMkLst>
          <pc:docMk/>
          <pc:sldMk cId="4259064641" sldId="393"/>
        </pc:sldMkLst>
      </pc:sldChg>
    </pc:docChg>
  </pc:docChgLst>
  <pc:docChgLst>
    <pc:chgData name="Rukmali Mendis" userId="S::rmendis@wrha.mb.ca::17aaf6fe-9b98-436b-b301-3dd5901ef56b" providerId="AD" clId="Web-{18A5A2E9-5205-446F-9785-EE07BFADA981}"/>
    <pc:docChg chg="modSld">
      <pc:chgData name="Rukmali Mendis" userId="S::rmendis@wrha.mb.ca::17aaf6fe-9b98-436b-b301-3dd5901ef56b" providerId="AD" clId="Web-{18A5A2E9-5205-446F-9785-EE07BFADA981}" dt="2022-03-09T20:48:22.410" v="280" actId="20577"/>
      <pc:docMkLst>
        <pc:docMk/>
      </pc:docMkLst>
      <pc:sldChg chg="modNotes">
        <pc:chgData name="Rukmali Mendis" userId="S::rmendis@wrha.mb.ca::17aaf6fe-9b98-436b-b301-3dd5901ef56b" providerId="AD" clId="Web-{18A5A2E9-5205-446F-9785-EE07BFADA981}" dt="2022-03-09T20:33:18.828" v="231"/>
        <pc:sldMkLst>
          <pc:docMk/>
          <pc:sldMk cId="0" sldId="256"/>
        </pc:sldMkLst>
      </pc:sldChg>
      <pc:sldChg chg="modNotes">
        <pc:chgData name="Rukmali Mendis" userId="S::rmendis@wrha.mb.ca::17aaf6fe-9b98-436b-b301-3dd5901ef56b" providerId="AD" clId="Web-{18A5A2E9-5205-446F-9785-EE07BFADA981}" dt="2022-03-09T20:34:26.812" v="265"/>
        <pc:sldMkLst>
          <pc:docMk/>
          <pc:sldMk cId="4017232894" sldId="397"/>
        </pc:sldMkLst>
      </pc:sldChg>
      <pc:sldChg chg="modSp">
        <pc:chgData name="Rukmali Mendis" userId="S::rmendis@wrha.mb.ca::17aaf6fe-9b98-436b-b301-3dd5901ef56b" providerId="AD" clId="Web-{18A5A2E9-5205-446F-9785-EE07BFADA981}" dt="2022-03-09T20:48:22.410" v="280" actId="20577"/>
        <pc:sldMkLst>
          <pc:docMk/>
          <pc:sldMk cId="2294431937" sldId="401"/>
        </pc:sldMkLst>
        <pc:spChg chg="mod">
          <ac:chgData name="Rukmali Mendis" userId="S::rmendis@wrha.mb.ca::17aaf6fe-9b98-436b-b301-3dd5901ef56b" providerId="AD" clId="Web-{18A5A2E9-5205-446F-9785-EE07BFADA981}" dt="2022-03-09T20:48:22.410" v="280" actId="20577"/>
          <ac:spMkLst>
            <pc:docMk/>
            <pc:sldMk cId="2294431937" sldId="401"/>
            <ac:spMk id="3" creationId="{00000000-0000-0000-0000-000000000000}"/>
          </ac:spMkLst>
        </pc:spChg>
      </pc:sldChg>
      <pc:sldChg chg="modNotes">
        <pc:chgData name="Rukmali Mendis" userId="S::rmendis@wrha.mb.ca::17aaf6fe-9b98-436b-b301-3dd5901ef56b" providerId="AD" clId="Web-{18A5A2E9-5205-446F-9785-EE07BFADA981}" dt="2022-03-09T20:37:18.876" v="273"/>
        <pc:sldMkLst>
          <pc:docMk/>
          <pc:sldMk cId="1266159001" sldId="407"/>
        </pc:sldMkLst>
      </pc:sldChg>
      <pc:sldChg chg="modSp modNotes">
        <pc:chgData name="Rukmali Mendis" userId="S::rmendis@wrha.mb.ca::17aaf6fe-9b98-436b-b301-3dd5901ef56b" providerId="AD" clId="Web-{18A5A2E9-5205-446F-9785-EE07BFADA981}" dt="2022-03-09T20:36:31.907" v="271"/>
        <pc:sldMkLst>
          <pc:docMk/>
          <pc:sldMk cId="2603865491" sldId="408"/>
        </pc:sldMkLst>
        <pc:spChg chg="mod">
          <ac:chgData name="Rukmali Mendis" userId="S::rmendis@wrha.mb.ca::17aaf6fe-9b98-436b-b301-3dd5901ef56b" providerId="AD" clId="Web-{18A5A2E9-5205-446F-9785-EE07BFADA981}" dt="2022-03-09T20:36:28.704" v="270" actId="20577"/>
          <ac:spMkLst>
            <pc:docMk/>
            <pc:sldMk cId="2603865491" sldId="408"/>
            <ac:spMk id="63491" creationId="{00000000-0000-0000-0000-000000000000}"/>
          </ac:spMkLst>
        </pc:spChg>
      </pc:sldChg>
      <pc:sldChg chg="modNotes">
        <pc:chgData name="Rukmali Mendis" userId="S::rmendis@wrha.mb.ca::17aaf6fe-9b98-436b-b301-3dd5901ef56b" providerId="AD" clId="Web-{18A5A2E9-5205-446F-9785-EE07BFADA981}" dt="2022-03-09T20:45:40.581" v="275"/>
        <pc:sldMkLst>
          <pc:docMk/>
          <pc:sldMk cId="3360525234" sldId="418"/>
        </pc:sldMkLst>
      </pc:sldChg>
      <pc:sldChg chg="modSp">
        <pc:chgData name="Rukmali Mendis" userId="S::rmendis@wrha.mb.ca::17aaf6fe-9b98-436b-b301-3dd5901ef56b" providerId="AD" clId="Web-{18A5A2E9-5205-446F-9785-EE07BFADA981}" dt="2022-03-09T20:23:46.903" v="157" actId="20577"/>
        <pc:sldMkLst>
          <pc:docMk/>
          <pc:sldMk cId="1602989898" sldId="421"/>
        </pc:sldMkLst>
        <pc:spChg chg="mod">
          <ac:chgData name="Rukmali Mendis" userId="S::rmendis@wrha.mb.ca::17aaf6fe-9b98-436b-b301-3dd5901ef56b" providerId="AD" clId="Web-{18A5A2E9-5205-446F-9785-EE07BFADA981}" dt="2022-03-09T20:23:46.903" v="157" actId="20577"/>
          <ac:spMkLst>
            <pc:docMk/>
            <pc:sldMk cId="1602989898" sldId="421"/>
            <ac:spMk id="2" creationId="{23AD3621-2039-453C-B0D5-0E3B604997A1}"/>
          </ac:spMkLst>
        </pc:spChg>
      </pc:sldChg>
    </pc:docChg>
  </pc:docChgLst>
  <pc:docChgLst>
    <pc:chgData name="Rukmali Mendis" userId="S::rmendis@wrha.mb.ca::17aaf6fe-9b98-436b-b301-3dd5901ef56b" providerId="AD" clId="Web-{5C19D279-629C-4DB1-A96D-4422F0DB26D1}"/>
    <pc:docChg chg="modSld">
      <pc:chgData name="Rukmali Mendis" userId="S::rmendis@wrha.mb.ca::17aaf6fe-9b98-436b-b301-3dd5901ef56b" providerId="AD" clId="Web-{5C19D279-629C-4DB1-A96D-4422F0DB26D1}" dt="2022-04-27T18:21:57.895" v="39" actId="20577"/>
      <pc:docMkLst>
        <pc:docMk/>
      </pc:docMkLst>
      <pc:sldChg chg="modSp">
        <pc:chgData name="Rukmali Mendis" userId="S::rmendis@wrha.mb.ca::17aaf6fe-9b98-436b-b301-3dd5901ef56b" providerId="AD" clId="Web-{5C19D279-629C-4DB1-A96D-4422F0DB26D1}" dt="2022-04-27T18:21:57.895" v="39" actId="20577"/>
        <pc:sldMkLst>
          <pc:docMk/>
          <pc:sldMk cId="0" sldId="256"/>
        </pc:sldMkLst>
        <pc:spChg chg="mod">
          <ac:chgData name="Rukmali Mendis" userId="S::rmendis@wrha.mb.ca::17aaf6fe-9b98-436b-b301-3dd5901ef56b" providerId="AD" clId="Web-{5C19D279-629C-4DB1-A96D-4422F0DB26D1}" dt="2022-04-27T18:21:57.895" v="39" actId="20577"/>
          <ac:spMkLst>
            <pc:docMk/>
            <pc:sldMk cId="0" sldId="256"/>
            <ac:spMk id="2050" creationId="{00000000-0000-0000-0000-000000000000}"/>
          </ac:spMkLst>
        </pc:spChg>
      </pc:sldChg>
    </pc:docChg>
  </pc:docChgLst>
  <pc:docChgLst>
    <pc:chgData name="Rukmali Mendis" userId="S::rmendis@wrha.mb.ca::17aaf6fe-9b98-436b-b301-3dd5901ef56b" providerId="AD" clId="Web-{A0A509D8-53E3-4E4C-AAAE-1017E3C7C716}"/>
    <pc:docChg chg="modSld">
      <pc:chgData name="Rukmali Mendis" userId="S::rmendis@wrha.mb.ca::17aaf6fe-9b98-436b-b301-3dd5901ef56b" providerId="AD" clId="Web-{A0A509D8-53E3-4E4C-AAAE-1017E3C7C716}" dt="2022-06-13T19:36:15.619" v="91"/>
      <pc:docMkLst>
        <pc:docMk/>
      </pc:docMkLst>
      <pc:sldChg chg="modNotes">
        <pc:chgData name="Rukmali Mendis" userId="S::rmendis@wrha.mb.ca::17aaf6fe-9b98-436b-b301-3dd5901ef56b" providerId="AD" clId="Web-{A0A509D8-53E3-4E4C-AAAE-1017E3C7C716}" dt="2022-06-13T19:36:15.619" v="91"/>
        <pc:sldMkLst>
          <pc:docMk/>
          <pc:sldMk cId="766704005" sldId="346"/>
        </pc:sldMkLst>
      </pc:sldChg>
    </pc:docChg>
  </pc:docChgLst>
  <pc:docChgLst>
    <pc:chgData name="Rukmali Mendis" userId="S::rmendis@wrha.mb.ca::17aaf6fe-9b98-436b-b301-3dd5901ef56b" providerId="AD" clId="Web-{FF675730-93D5-401D-BF06-D8E9F33A6E8C}"/>
    <pc:docChg chg="modSld">
      <pc:chgData name="Rukmali Mendis" userId="S::rmendis@wrha.mb.ca::17aaf6fe-9b98-436b-b301-3dd5901ef56b" providerId="AD" clId="Web-{FF675730-93D5-401D-BF06-D8E9F33A6E8C}" dt="2022-03-10T15:15:07.943" v="1"/>
      <pc:docMkLst>
        <pc:docMk/>
      </pc:docMkLst>
      <pc:sldChg chg="modNotes">
        <pc:chgData name="Rukmali Mendis" userId="S::rmendis@wrha.mb.ca::17aaf6fe-9b98-436b-b301-3dd5901ef56b" providerId="AD" clId="Web-{FF675730-93D5-401D-BF06-D8E9F33A6E8C}" dt="2022-03-10T15:15:07.943" v="1"/>
        <pc:sldMkLst>
          <pc:docMk/>
          <pc:sldMk cId="0" sldId="256"/>
        </pc:sldMkLst>
      </pc:sldChg>
    </pc:docChg>
  </pc:docChgLst>
  <pc:docChgLst>
    <pc:chgData name="Rukmali Mendis" userId="S::rmendis@wrha.mb.ca::17aaf6fe-9b98-436b-b301-3dd5901ef56b" providerId="AD" clId="Web-{706156B6-5931-4BD2-A614-EA5E04CB01EF}"/>
    <pc:docChg chg="modSld">
      <pc:chgData name="Rukmali Mendis" userId="S::rmendis@wrha.mb.ca::17aaf6fe-9b98-436b-b301-3dd5901ef56b" providerId="AD" clId="Web-{706156B6-5931-4BD2-A614-EA5E04CB01EF}" dt="2022-02-11T16:20:07" v="11" actId="20577"/>
      <pc:docMkLst>
        <pc:docMk/>
      </pc:docMkLst>
      <pc:sldChg chg="modSp">
        <pc:chgData name="Rukmali Mendis" userId="S::rmendis@wrha.mb.ca::17aaf6fe-9b98-436b-b301-3dd5901ef56b" providerId="AD" clId="Web-{706156B6-5931-4BD2-A614-EA5E04CB01EF}" dt="2022-02-11T16:20:07" v="11" actId="20577"/>
        <pc:sldMkLst>
          <pc:docMk/>
          <pc:sldMk cId="1252155818" sldId="357"/>
        </pc:sldMkLst>
        <pc:spChg chg="mod">
          <ac:chgData name="Rukmali Mendis" userId="S::rmendis@wrha.mb.ca::17aaf6fe-9b98-436b-b301-3dd5901ef56b" providerId="AD" clId="Web-{706156B6-5931-4BD2-A614-EA5E04CB01EF}" dt="2022-02-11T16:20:07" v="11" actId="20577"/>
          <ac:spMkLst>
            <pc:docMk/>
            <pc:sldMk cId="1252155818" sldId="357"/>
            <ac:spMk id="91138" creationId="{00000000-0000-0000-0000-000000000000}"/>
          </ac:spMkLst>
        </pc:spChg>
      </pc:sldChg>
      <pc:sldChg chg="modSp">
        <pc:chgData name="Rukmali Mendis" userId="S::rmendis@wrha.mb.ca::17aaf6fe-9b98-436b-b301-3dd5901ef56b" providerId="AD" clId="Web-{706156B6-5931-4BD2-A614-EA5E04CB01EF}" dt="2022-02-11T16:19:19.656" v="4" actId="20577"/>
        <pc:sldMkLst>
          <pc:docMk/>
          <pc:sldMk cId="4017232894" sldId="397"/>
        </pc:sldMkLst>
        <pc:spChg chg="mod">
          <ac:chgData name="Rukmali Mendis" userId="S::rmendis@wrha.mb.ca::17aaf6fe-9b98-436b-b301-3dd5901ef56b" providerId="AD" clId="Web-{706156B6-5931-4BD2-A614-EA5E04CB01EF}" dt="2022-02-11T16:19:19.656" v="4" actId="20577"/>
          <ac:spMkLst>
            <pc:docMk/>
            <pc:sldMk cId="4017232894" sldId="397"/>
            <ac:spMk id="2" creationId="{F04FE1B2-DCE9-4DA4-9C85-3F66CAC5597F}"/>
          </ac:spMkLst>
        </pc:spChg>
      </pc:sldChg>
    </pc:docChg>
  </pc:docChgLst>
  <pc:docChgLst>
    <pc:chgData name="Rukmali Mendis" userId="S::rmendis@wrha.mb.ca::17aaf6fe-9b98-436b-b301-3dd5901ef56b" providerId="AD" clId="Web-{A886C681-261E-46F3-8FC9-A3B0877FA625}"/>
    <pc:docChg chg="addSld modSld sldOrd">
      <pc:chgData name="Rukmali Mendis" userId="S::rmendis@wrha.mb.ca::17aaf6fe-9b98-436b-b301-3dd5901ef56b" providerId="AD" clId="Web-{A886C681-261E-46F3-8FC9-A3B0877FA625}" dt="2022-02-07T17:57:43.184" v="65"/>
      <pc:docMkLst>
        <pc:docMk/>
      </pc:docMkLst>
      <pc:sldChg chg="modNotes">
        <pc:chgData name="Rukmali Mendis" userId="S::rmendis@wrha.mb.ca::17aaf6fe-9b98-436b-b301-3dd5901ef56b" providerId="AD" clId="Web-{A886C681-261E-46F3-8FC9-A3B0877FA625}" dt="2022-02-07T17:53:58.074" v="63"/>
        <pc:sldMkLst>
          <pc:docMk/>
          <pc:sldMk cId="0" sldId="307"/>
        </pc:sldMkLst>
      </pc:sldChg>
      <pc:sldChg chg="ord">
        <pc:chgData name="Rukmali Mendis" userId="S::rmendis@wrha.mb.ca::17aaf6fe-9b98-436b-b301-3dd5901ef56b" providerId="AD" clId="Web-{A886C681-261E-46F3-8FC9-A3B0877FA625}" dt="2022-02-07T17:57:37.637" v="64"/>
        <pc:sldMkLst>
          <pc:docMk/>
          <pc:sldMk cId="476592354" sldId="345"/>
        </pc:sldMkLst>
      </pc:sldChg>
      <pc:sldChg chg="ord">
        <pc:chgData name="Rukmali Mendis" userId="S::rmendis@wrha.mb.ca::17aaf6fe-9b98-436b-b301-3dd5901ef56b" providerId="AD" clId="Web-{A886C681-261E-46F3-8FC9-A3B0877FA625}" dt="2022-02-07T17:57:43.184" v="65"/>
        <pc:sldMkLst>
          <pc:docMk/>
          <pc:sldMk cId="543171140" sldId="379"/>
        </pc:sldMkLst>
      </pc:sldChg>
      <pc:sldChg chg="ord">
        <pc:chgData name="Rukmali Mendis" userId="S::rmendis@wrha.mb.ca::17aaf6fe-9b98-436b-b301-3dd5901ef56b" providerId="AD" clId="Web-{A886C681-261E-46F3-8FC9-A3B0877FA625}" dt="2022-02-07T17:50:00.666" v="13"/>
        <pc:sldMkLst>
          <pc:docMk/>
          <pc:sldMk cId="646528758" sldId="388"/>
        </pc:sldMkLst>
      </pc:sldChg>
      <pc:sldChg chg="modSp new">
        <pc:chgData name="Rukmali Mendis" userId="S::rmendis@wrha.mb.ca::17aaf6fe-9b98-436b-b301-3dd5901ef56b" providerId="AD" clId="Web-{A886C681-261E-46F3-8FC9-A3B0877FA625}" dt="2022-02-07T17:49:25.822" v="12" actId="20577"/>
        <pc:sldMkLst>
          <pc:docMk/>
          <pc:sldMk cId="1602989898" sldId="421"/>
        </pc:sldMkLst>
        <pc:spChg chg="mod">
          <ac:chgData name="Rukmali Mendis" userId="S::rmendis@wrha.mb.ca::17aaf6fe-9b98-436b-b301-3dd5901ef56b" providerId="AD" clId="Web-{A886C681-261E-46F3-8FC9-A3B0877FA625}" dt="2022-02-07T17:49:25.822" v="12" actId="20577"/>
          <ac:spMkLst>
            <pc:docMk/>
            <pc:sldMk cId="1602989898" sldId="421"/>
            <ac:spMk id="3" creationId="{51608ED5-7F5E-48D7-A86C-B02084349FCE}"/>
          </ac:spMkLst>
        </pc:spChg>
      </pc:sldChg>
    </pc:docChg>
  </pc:docChgLst>
  <pc:docChgLst>
    <pc:chgData name="Cindy Campbell" userId="S::ccampbell5@wrha.mb.ca::e56425e5-ba4a-4f0f-93cc-effb6b889ba6" providerId="AD" clId="Web-{79C63060-C852-4D78-9BB1-793A57A08BD9}"/>
    <pc:docChg chg="delSld">
      <pc:chgData name="Cindy Campbell" userId="S::ccampbell5@wrha.mb.ca::e56425e5-ba4a-4f0f-93cc-effb6b889ba6" providerId="AD" clId="Web-{79C63060-C852-4D78-9BB1-793A57A08BD9}" dt="2022-01-10T16:49:04.910" v="0"/>
      <pc:docMkLst>
        <pc:docMk/>
      </pc:docMkLst>
      <pc:sldChg chg="del">
        <pc:chgData name="Cindy Campbell" userId="S::ccampbell5@wrha.mb.ca::e56425e5-ba4a-4f0f-93cc-effb6b889ba6" providerId="AD" clId="Web-{79C63060-C852-4D78-9BB1-793A57A08BD9}" dt="2022-01-10T16:49:04.910" v="0"/>
        <pc:sldMkLst>
          <pc:docMk/>
          <pc:sldMk cId="620074832" sldId="331"/>
        </pc:sldMkLst>
      </pc:sldChg>
    </pc:docChg>
  </pc:docChgLst>
  <pc:docChgLst>
    <pc:chgData name="Rukmali Mendis" userId="S::rmendis@wrha.mb.ca::17aaf6fe-9b98-436b-b301-3dd5901ef56b" providerId="AD" clId="Web-{FFB366E5-E24E-4112-97EC-A210C8584940}"/>
    <pc:docChg chg="modSld">
      <pc:chgData name="Rukmali Mendis" userId="S::rmendis@wrha.mb.ca::17aaf6fe-9b98-436b-b301-3dd5901ef56b" providerId="AD" clId="Web-{FFB366E5-E24E-4112-97EC-A210C8584940}" dt="2022-04-19T18:03:35.728" v="12"/>
      <pc:docMkLst>
        <pc:docMk/>
      </pc:docMkLst>
      <pc:sldChg chg="modNotes">
        <pc:chgData name="Rukmali Mendis" userId="S::rmendis@wrha.mb.ca::17aaf6fe-9b98-436b-b301-3dd5901ef56b" providerId="AD" clId="Web-{FFB366E5-E24E-4112-97EC-A210C8584940}" dt="2022-04-19T18:03:35.728" v="12"/>
        <pc:sldMkLst>
          <pc:docMk/>
          <pc:sldMk cId="1252155818" sldId="357"/>
        </pc:sldMkLst>
      </pc:sldChg>
      <pc:sldChg chg="modNotes">
        <pc:chgData name="Rukmali Mendis" userId="S::rmendis@wrha.mb.ca::17aaf6fe-9b98-436b-b301-3dd5901ef56b" providerId="AD" clId="Web-{FFB366E5-E24E-4112-97EC-A210C8584940}" dt="2022-04-19T18:02:43.540" v="10"/>
        <pc:sldMkLst>
          <pc:docMk/>
          <pc:sldMk cId="1602989898" sldId="421"/>
        </pc:sldMkLst>
      </pc:sldChg>
    </pc:docChg>
  </pc:docChgLst>
  <pc:docChgLst>
    <pc:chgData name="Rukmali Mendis" userId="S::rmendis@wrha.mb.ca::17aaf6fe-9b98-436b-b301-3dd5901ef56b" providerId="AD" clId="Web-{015406AF-1C2E-4687-B58D-CB5D8547E001}"/>
    <pc:docChg chg="modSld">
      <pc:chgData name="Rukmali Mendis" userId="S::rmendis@wrha.mb.ca::17aaf6fe-9b98-436b-b301-3dd5901ef56b" providerId="AD" clId="Web-{015406AF-1C2E-4687-B58D-CB5D8547E001}" dt="2022-03-07T16:35:35.742" v="0" actId="1076"/>
      <pc:docMkLst>
        <pc:docMk/>
      </pc:docMkLst>
      <pc:sldChg chg="modSp">
        <pc:chgData name="Rukmali Mendis" userId="S::rmendis@wrha.mb.ca::17aaf6fe-9b98-436b-b301-3dd5901ef56b" providerId="AD" clId="Web-{015406AF-1C2E-4687-B58D-CB5D8547E001}" dt="2022-03-07T16:35:35.742" v="0" actId="1076"/>
        <pc:sldMkLst>
          <pc:docMk/>
          <pc:sldMk cId="1067256960" sldId="340"/>
        </pc:sldMkLst>
        <pc:spChg chg="mod">
          <ac:chgData name="Rukmali Mendis" userId="S::rmendis@wrha.mb.ca::17aaf6fe-9b98-436b-b301-3dd5901ef56b" providerId="AD" clId="Web-{015406AF-1C2E-4687-B58D-CB5D8547E001}" dt="2022-03-07T16:35:35.742" v="0" actId="1076"/>
          <ac:spMkLst>
            <pc:docMk/>
            <pc:sldMk cId="1067256960" sldId="340"/>
            <ac:spMk id="5124" creationId="{00000000-0000-0000-0000-000000000000}"/>
          </ac:spMkLst>
        </pc:spChg>
      </pc:sldChg>
    </pc:docChg>
  </pc:docChgLst>
  <pc:docChgLst>
    <pc:chgData name="Rukmali Mendis" userId="S::rmendis@wrha.mb.ca::17aaf6fe-9b98-436b-b301-3dd5901ef56b" providerId="AD" clId="Web-{D1A77C96-4018-4909-8DAC-3BFE5CF572F6}"/>
    <pc:docChg chg="delSld">
      <pc:chgData name="Rukmali Mendis" userId="S::rmendis@wrha.mb.ca::17aaf6fe-9b98-436b-b301-3dd5901ef56b" providerId="AD" clId="Web-{D1A77C96-4018-4909-8DAC-3BFE5CF572F6}" dt="2022-01-10T20:33:58.074" v="0"/>
      <pc:docMkLst>
        <pc:docMk/>
      </pc:docMkLst>
      <pc:sldChg chg="del">
        <pc:chgData name="Rukmali Mendis" userId="S::rmendis@wrha.mb.ca::17aaf6fe-9b98-436b-b301-3dd5901ef56b" providerId="AD" clId="Web-{D1A77C96-4018-4909-8DAC-3BFE5CF572F6}" dt="2022-01-10T20:33:58.074" v="0"/>
        <pc:sldMkLst>
          <pc:docMk/>
          <pc:sldMk cId="2101480710" sldId="375"/>
        </pc:sldMkLst>
      </pc:sldChg>
    </pc:docChg>
  </pc:docChgLst>
  <pc:docChgLst>
    <pc:chgData name="Olsen Jarvis" userId="S::ojarvis@hsc.mb.ca::080e7fae-07c9-466d-a060-e55fcba4a906" providerId="AD" clId="Web-{89CEA7FC-58F4-4E5D-8C58-77611A50C3FB}"/>
    <pc:docChg chg="modSld">
      <pc:chgData name="Olsen Jarvis" userId="S::ojarvis@hsc.mb.ca::080e7fae-07c9-466d-a060-e55fcba4a906" providerId="AD" clId="Web-{89CEA7FC-58F4-4E5D-8C58-77611A50C3FB}" dt="2022-01-31T22:58:59.257" v="595"/>
      <pc:docMkLst>
        <pc:docMk/>
      </pc:docMkLst>
      <pc:sldChg chg="modNotes">
        <pc:chgData name="Olsen Jarvis" userId="S::ojarvis@hsc.mb.ca::080e7fae-07c9-466d-a060-e55fcba4a906" providerId="AD" clId="Web-{89CEA7FC-58F4-4E5D-8C58-77611A50C3FB}" dt="2022-01-31T22:58:59.257" v="595"/>
        <pc:sldMkLst>
          <pc:docMk/>
          <pc:sldMk cId="3607225523" sldId="324"/>
        </pc:sldMkLst>
      </pc:sldChg>
      <pc:sldChg chg="modNotes">
        <pc:chgData name="Olsen Jarvis" userId="S::ojarvis@hsc.mb.ca::080e7fae-07c9-466d-a060-e55fcba4a906" providerId="AD" clId="Web-{89CEA7FC-58F4-4E5D-8C58-77611A50C3FB}" dt="2022-01-31T22:54:00.565" v="453"/>
        <pc:sldMkLst>
          <pc:docMk/>
          <pc:sldMk cId="139249343" sldId="377"/>
        </pc:sldMkLst>
      </pc:sldChg>
      <pc:sldChg chg="modNotes">
        <pc:chgData name="Olsen Jarvis" userId="S::ojarvis@hsc.mb.ca::080e7fae-07c9-466d-a060-e55fcba4a906" providerId="AD" clId="Web-{89CEA7FC-58F4-4E5D-8C58-77611A50C3FB}" dt="2022-01-31T22:50:11.280" v="350"/>
        <pc:sldMkLst>
          <pc:docMk/>
          <pc:sldMk cId="2252566960" sldId="398"/>
        </pc:sldMkLst>
      </pc:sldChg>
      <pc:sldChg chg="modNotes">
        <pc:chgData name="Olsen Jarvis" userId="S::ojarvis@hsc.mb.ca::080e7fae-07c9-466d-a060-e55fcba4a906" providerId="AD" clId="Web-{89CEA7FC-58F4-4E5D-8C58-77611A50C3FB}" dt="2022-01-31T22:45:11.338" v="196"/>
        <pc:sldMkLst>
          <pc:docMk/>
          <pc:sldMk cId="3421314644" sldId="400"/>
        </pc:sldMkLst>
      </pc:sldChg>
    </pc:docChg>
  </pc:docChgLst>
  <pc:docChgLst>
    <pc:chgData name="Olsen Jarvis" userId="S::ojarvis@wrha.mb.ca::080e7fae-07c9-466d-a060-e55fcba4a906" providerId="AD" clId="Web-{9E45FB7E-A42A-41B4-B47D-234EC2080B6D}"/>
    <pc:docChg chg="modSld">
      <pc:chgData name="Olsen Jarvis" userId="S::ojarvis@wrha.mb.ca::080e7fae-07c9-466d-a060-e55fcba4a906" providerId="AD" clId="Web-{9E45FB7E-A42A-41B4-B47D-234EC2080B6D}" dt="2022-06-17T14:26:00.882" v="137"/>
      <pc:docMkLst>
        <pc:docMk/>
      </pc:docMkLst>
      <pc:sldChg chg="modSp">
        <pc:chgData name="Olsen Jarvis" userId="S::ojarvis@wrha.mb.ca::080e7fae-07c9-466d-a060-e55fcba4a906" providerId="AD" clId="Web-{9E45FB7E-A42A-41B4-B47D-234EC2080B6D}" dt="2022-06-17T14:26:00.882" v="137"/>
        <pc:sldMkLst>
          <pc:docMk/>
          <pc:sldMk cId="1266159001" sldId="407"/>
        </pc:sldMkLst>
        <pc:graphicFrameChg chg="modGraphic">
          <ac:chgData name="Olsen Jarvis" userId="S::ojarvis@wrha.mb.ca::080e7fae-07c9-466d-a060-e55fcba4a906" providerId="AD" clId="Web-{9E45FB7E-A42A-41B4-B47D-234EC2080B6D}" dt="2022-06-17T14:26:00.882" v="137"/>
          <ac:graphicFrameMkLst>
            <pc:docMk/>
            <pc:sldMk cId="1266159001" sldId="407"/>
            <ac:graphicFrameMk id="4" creationId="{7F638CF6-1BE1-4F1A-95DB-68F9401D1FA7}"/>
          </ac:graphicFrameMkLst>
        </pc:graphicFrameChg>
      </pc:sldChg>
      <pc:sldChg chg="modNotes">
        <pc:chgData name="Olsen Jarvis" userId="S::ojarvis@wrha.mb.ca::080e7fae-07c9-466d-a060-e55fcba4a906" providerId="AD" clId="Web-{9E45FB7E-A42A-41B4-B47D-234EC2080B6D}" dt="2022-06-17T14:20:49.408" v="116"/>
        <pc:sldMkLst>
          <pc:docMk/>
          <pc:sldMk cId="2603865491" sldId="408"/>
        </pc:sldMkLst>
      </pc:sldChg>
    </pc:docChg>
  </pc:docChgLst>
  <pc:docChgLst>
    <pc:chgData name="Rukmali Mendis" userId="S::rmendis@wrha.mb.ca::17aaf6fe-9b98-436b-b301-3dd5901ef56b" providerId="AD" clId="Web-{93D4C411-FC92-48CA-9BA3-6BB8DC68DA08}"/>
    <pc:docChg chg="modSld">
      <pc:chgData name="Rukmali Mendis" userId="S::rmendis@wrha.mb.ca::17aaf6fe-9b98-436b-b301-3dd5901ef56b" providerId="AD" clId="Web-{93D4C411-FC92-48CA-9BA3-6BB8DC68DA08}" dt="2022-03-07T21:36:58.357" v="174"/>
      <pc:docMkLst>
        <pc:docMk/>
      </pc:docMkLst>
      <pc:sldChg chg="addSp delSp modSp modNotes">
        <pc:chgData name="Rukmali Mendis" userId="S::rmendis@wrha.mb.ca::17aaf6fe-9b98-436b-b301-3dd5901ef56b" providerId="AD" clId="Web-{93D4C411-FC92-48CA-9BA3-6BB8DC68DA08}" dt="2022-03-07T21:36:58.357" v="174"/>
        <pc:sldMkLst>
          <pc:docMk/>
          <pc:sldMk cId="1067256960" sldId="340"/>
        </pc:sldMkLst>
        <pc:spChg chg="mod">
          <ac:chgData name="Rukmali Mendis" userId="S::rmendis@wrha.mb.ca::17aaf6fe-9b98-436b-b301-3dd5901ef56b" providerId="AD" clId="Web-{93D4C411-FC92-48CA-9BA3-6BB8DC68DA08}" dt="2022-03-07T21:27:49.134" v="24" actId="1076"/>
          <ac:spMkLst>
            <pc:docMk/>
            <pc:sldMk cId="1067256960" sldId="340"/>
            <ac:spMk id="2" creationId="{00000000-0000-0000-0000-000000000000}"/>
          </ac:spMkLst>
        </pc:spChg>
        <pc:spChg chg="mod">
          <ac:chgData name="Rukmali Mendis" userId="S::rmendis@wrha.mb.ca::17aaf6fe-9b98-436b-b301-3dd5901ef56b" providerId="AD" clId="Web-{93D4C411-FC92-48CA-9BA3-6BB8DC68DA08}" dt="2022-03-07T21:34:45.418" v="152" actId="20577"/>
          <ac:spMkLst>
            <pc:docMk/>
            <pc:sldMk cId="1067256960" sldId="340"/>
            <ac:spMk id="5122" creationId="{00000000-0000-0000-0000-000000000000}"/>
          </ac:spMkLst>
        </pc:spChg>
        <pc:spChg chg="mod">
          <ac:chgData name="Rukmali Mendis" userId="S::rmendis@wrha.mb.ca::17aaf6fe-9b98-436b-b301-3dd5901ef56b" providerId="AD" clId="Web-{93D4C411-FC92-48CA-9BA3-6BB8DC68DA08}" dt="2022-03-07T21:29:27.463" v="46" actId="1076"/>
          <ac:spMkLst>
            <pc:docMk/>
            <pc:sldMk cId="1067256960" sldId="340"/>
            <ac:spMk id="5124" creationId="{00000000-0000-0000-0000-000000000000}"/>
          </ac:spMkLst>
        </pc:spChg>
        <pc:picChg chg="add mod">
          <ac:chgData name="Rukmali Mendis" userId="S::rmendis@wrha.mb.ca::17aaf6fe-9b98-436b-b301-3dd5901ef56b" providerId="AD" clId="Web-{93D4C411-FC92-48CA-9BA3-6BB8DC68DA08}" dt="2022-03-07T21:27:13.681" v="15" actId="1076"/>
          <ac:picMkLst>
            <pc:docMk/>
            <pc:sldMk cId="1067256960" sldId="340"/>
            <ac:picMk id="3" creationId="{D48BC967-CB6D-4B04-931F-8FE04F8CB029}"/>
          </ac:picMkLst>
        </pc:picChg>
        <pc:picChg chg="del">
          <ac:chgData name="Rukmali Mendis" userId="S::rmendis@wrha.mb.ca::17aaf6fe-9b98-436b-b301-3dd5901ef56b" providerId="AD" clId="Web-{93D4C411-FC92-48CA-9BA3-6BB8DC68DA08}" dt="2022-03-07T21:25:56.477" v="1"/>
          <ac:picMkLst>
            <pc:docMk/>
            <pc:sldMk cId="1067256960" sldId="340"/>
            <ac:picMk id="5123" creationId="{00000000-0000-0000-0000-000000000000}"/>
          </ac:picMkLst>
        </pc:picChg>
      </pc:sldChg>
    </pc:docChg>
  </pc:docChgLst>
  <pc:docChgLst>
    <pc:chgData name="Rukmali Mendis" userId="S::rmendis@wrha.mb.ca::17aaf6fe-9b98-436b-b301-3dd5901ef56b" providerId="AD" clId="Web-{E46C6DC5-AEFA-4B30-BB6E-5EB7183F3B86}"/>
    <pc:docChg chg="addSld delSld modSld">
      <pc:chgData name="Rukmali Mendis" userId="S::rmendis@wrha.mb.ca::17aaf6fe-9b98-436b-b301-3dd5901ef56b" providerId="AD" clId="Web-{E46C6DC5-AEFA-4B30-BB6E-5EB7183F3B86}" dt="2022-01-09T17:04:48.481" v="60"/>
      <pc:docMkLst>
        <pc:docMk/>
      </pc:docMkLst>
      <pc:sldChg chg="modSp del">
        <pc:chgData name="Rukmali Mendis" userId="S::rmendis@wrha.mb.ca::17aaf6fe-9b98-436b-b301-3dd5901ef56b" providerId="AD" clId="Web-{E46C6DC5-AEFA-4B30-BB6E-5EB7183F3B86}" dt="2022-01-09T17:04:48.481" v="60"/>
        <pc:sldMkLst>
          <pc:docMk/>
          <pc:sldMk cId="3833437374" sldId="410"/>
        </pc:sldMkLst>
        <pc:spChg chg="mod">
          <ac:chgData name="Rukmali Mendis" userId="S::rmendis@wrha.mb.ca::17aaf6fe-9b98-436b-b301-3dd5901ef56b" providerId="AD" clId="Web-{E46C6DC5-AEFA-4B30-BB6E-5EB7183F3B86}" dt="2022-01-09T17:01:00.166" v="1" actId="14100"/>
          <ac:spMkLst>
            <pc:docMk/>
            <pc:sldMk cId="3833437374" sldId="410"/>
            <ac:spMk id="2" creationId="{84DECB7A-B47F-49A2-A2AD-7B289234C666}"/>
          </ac:spMkLst>
        </pc:spChg>
        <pc:spChg chg="mod">
          <ac:chgData name="Rukmali Mendis" userId="S::rmendis@wrha.mb.ca::17aaf6fe-9b98-436b-b301-3dd5901ef56b" providerId="AD" clId="Web-{E46C6DC5-AEFA-4B30-BB6E-5EB7183F3B86}" dt="2022-01-09T17:01:49.542" v="8" actId="20577"/>
          <ac:spMkLst>
            <pc:docMk/>
            <pc:sldMk cId="3833437374" sldId="410"/>
            <ac:spMk id="6" creationId="{CC9ABB2E-7FEF-4E58-B77D-0A72F68D0764}"/>
          </ac:spMkLst>
        </pc:spChg>
      </pc:sldChg>
      <pc:sldChg chg="addSp modSp new mod chgLayout">
        <pc:chgData name="Rukmali Mendis" userId="S::rmendis@wrha.mb.ca::17aaf6fe-9b98-436b-b301-3dd5901ef56b" providerId="AD" clId="Web-{E46C6DC5-AEFA-4B30-BB6E-5EB7183F3B86}" dt="2022-01-09T17:04:26.137" v="59" actId="20577"/>
        <pc:sldMkLst>
          <pc:docMk/>
          <pc:sldMk cId="2548783522" sldId="411"/>
        </pc:sldMkLst>
        <pc:spChg chg="mod ord">
          <ac:chgData name="Rukmali Mendis" userId="S::rmendis@wrha.mb.ca::17aaf6fe-9b98-436b-b301-3dd5901ef56b" providerId="AD" clId="Web-{E46C6DC5-AEFA-4B30-BB6E-5EB7183F3B86}" dt="2022-01-09T17:02:54.199" v="14" actId="20577"/>
          <ac:spMkLst>
            <pc:docMk/>
            <pc:sldMk cId="2548783522" sldId="411"/>
            <ac:spMk id="2" creationId="{77BB91AA-ED3B-4792-8061-8ADBACFAA68C}"/>
          </ac:spMkLst>
        </pc:spChg>
        <pc:spChg chg="mod ord">
          <ac:chgData name="Rukmali Mendis" userId="S::rmendis@wrha.mb.ca::17aaf6fe-9b98-436b-b301-3dd5901ef56b" providerId="AD" clId="Web-{E46C6DC5-AEFA-4B30-BB6E-5EB7183F3B86}" dt="2022-01-09T17:02:45.042" v="12" actId="20577"/>
          <ac:spMkLst>
            <pc:docMk/>
            <pc:sldMk cId="2548783522" sldId="411"/>
            <ac:spMk id="3" creationId="{6FD8146A-DF14-453E-8AAB-ADF32119AF92}"/>
          </ac:spMkLst>
        </pc:spChg>
        <pc:spChg chg="mod ord">
          <ac:chgData name="Rukmali Mendis" userId="S::rmendis@wrha.mb.ca::17aaf6fe-9b98-436b-b301-3dd5901ef56b" providerId="AD" clId="Web-{E46C6DC5-AEFA-4B30-BB6E-5EB7183F3B86}" dt="2022-01-09T17:02:35.198" v="10"/>
          <ac:spMkLst>
            <pc:docMk/>
            <pc:sldMk cId="2548783522" sldId="411"/>
            <ac:spMk id="4" creationId="{C90B2FC3-1E9C-4585-9C25-FF060FC07045}"/>
          </ac:spMkLst>
        </pc:spChg>
        <pc:spChg chg="mod ord">
          <ac:chgData name="Rukmali Mendis" userId="S::rmendis@wrha.mb.ca::17aaf6fe-9b98-436b-b301-3dd5901ef56b" providerId="AD" clId="Web-{E46C6DC5-AEFA-4B30-BB6E-5EB7183F3B86}" dt="2022-01-09T17:02:35.198" v="10"/>
          <ac:spMkLst>
            <pc:docMk/>
            <pc:sldMk cId="2548783522" sldId="411"/>
            <ac:spMk id="5" creationId="{935F865B-3367-49BC-9D1E-35303ECE7FFA}"/>
          </ac:spMkLst>
        </pc:spChg>
        <pc:spChg chg="add mod ord">
          <ac:chgData name="Rukmali Mendis" userId="S::rmendis@wrha.mb.ca::17aaf6fe-9b98-436b-b301-3dd5901ef56b" providerId="AD" clId="Web-{E46C6DC5-AEFA-4B30-BB6E-5EB7183F3B86}" dt="2022-01-09T17:02:35.198" v="10"/>
          <ac:spMkLst>
            <pc:docMk/>
            <pc:sldMk cId="2548783522" sldId="411"/>
            <ac:spMk id="6" creationId="{83582B93-A4E6-4707-8D62-1878D076498F}"/>
          </ac:spMkLst>
        </pc:spChg>
        <pc:spChg chg="add mod ord">
          <ac:chgData name="Rukmali Mendis" userId="S::rmendis@wrha.mb.ca::17aaf6fe-9b98-436b-b301-3dd5901ef56b" providerId="AD" clId="Web-{E46C6DC5-AEFA-4B30-BB6E-5EB7183F3B86}" dt="2022-01-09T17:02:35.198" v="10"/>
          <ac:spMkLst>
            <pc:docMk/>
            <pc:sldMk cId="2548783522" sldId="411"/>
            <ac:spMk id="7" creationId="{E9AF3E22-5E1B-473E-9013-B0B91BFE9F9E}"/>
          </ac:spMkLst>
        </pc:spChg>
        <pc:spChg chg="add mod ord">
          <ac:chgData name="Rukmali Mendis" userId="S::rmendis@wrha.mb.ca::17aaf6fe-9b98-436b-b301-3dd5901ef56b" providerId="AD" clId="Web-{E46C6DC5-AEFA-4B30-BB6E-5EB7183F3B86}" dt="2022-01-09T17:04:26.137" v="59" actId="20577"/>
          <ac:spMkLst>
            <pc:docMk/>
            <pc:sldMk cId="2548783522" sldId="411"/>
            <ac:spMk id="8" creationId="{888B8ED8-48B7-49AF-8C06-B6BC1C5291E6}"/>
          </ac:spMkLst>
        </pc:spChg>
      </pc:sldChg>
    </pc:docChg>
  </pc:docChgLst>
  <pc:docChgLst>
    <pc:chgData name="Rukmali Mendis" userId="S::rmendis@wrha.mb.ca::17aaf6fe-9b98-436b-b301-3dd5901ef56b" providerId="AD" clId="Web-{61368CAC-099C-406C-AD41-2D16D0BBF7A2}"/>
    <pc:docChg chg="addSld delSld modSld sldOrd">
      <pc:chgData name="Rukmali Mendis" userId="S::rmendis@wrha.mb.ca::17aaf6fe-9b98-436b-b301-3dd5901ef56b" providerId="AD" clId="Web-{61368CAC-099C-406C-AD41-2D16D0BBF7A2}" dt="2022-01-10T17:50:43.097" v="222"/>
      <pc:docMkLst>
        <pc:docMk/>
      </pc:docMkLst>
      <pc:sldChg chg="ord">
        <pc:chgData name="Rukmali Mendis" userId="S::rmendis@wrha.mb.ca::17aaf6fe-9b98-436b-b301-3dd5901ef56b" providerId="AD" clId="Web-{61368CAC-099C-406C-AD41-2D16D0BBF7A2}" dt="2022-01-10T17:50:43.097" v="222"/>
        <pc:sldMkLst>
          <pc:docMk/>
          <pc:sldMk cId="0" sldId="308"/>
        </pc:sldMkLst>
      </pc:sldChg>
      <pc:sldChg chg="ord">
        <pc:chgData name="Rukmali Mendis" userId="S::rmendis@wrha.mb.ca::17aaf6fe-9b98-436b-b301-3dd5901ef56b" providerId="AD" clId="Web-{61368CAC-099C-406C-AD41-2D16D0BBF7A2}" dt="2022-01-10T17:38:22.134" v="139"/>
        <pc:sldMkLst>
          <pc:docMk/>
          <pc:sldMk cId="1252155818" sldId="357"/>
        </pc:sldMkLst>
      </pc:sldChg>
      <pc:sldChg chg="modSp ord">
        <pc:chgData name="Rukmali Mendis" userId="S::rmendis@wrha.mb.ca::17aaf6fe-9b98-436b-b301-3dd5901ef56b" providerId="AD" clId="Web-{61368CAC-099C-406C-AD41-2D16D0BBF7A2}" dt="2022-01-10T17:43:28.560" v="180"/>
        <pc:sldMkLst>
          <pc:docMk/>
          <pc:sldMk cId="1539508483" sldId="380"/>
        </pc:sldMkLst>
        <pc:spChg chg="mod">
          <ac:chgData name="Rukmali Mendis" userId="S::rmendis@wrha.mb.ca::17aaf6fe-9b98-436b-b301-3dd5901ef56b" providerId="AD" clId="Web-{61368CAC-099C-406C-AD41-2D16D0BBF7A2}" dt="2022-01-10T17:42:35.700" v="179" actId="20577"/>
          <ac:spMkLst>
            <pc:docMk/>
            <pc:sldMk cId="1539508483" sldId="380"/>
            <ac:spMk id="4" creationId="{8C792141-7D9A-45F2-9606-6C772714DBE0}"/>
          </ac:spMkLst>
        </pc:spChg>
        <pc:spChg chg="mod">
          <ac:chgData name="Rukmali Mendis" userId="S::rmendis@wrha.mb.ca::17aaf6fe-9b98-436b-b301-3dd5901ef56b" providerId="AD" clId="Web-{61368CAC-099C-406C-AD41-2D16D0BBF7A2}" dt="2022-01-10T17:41:31.715" v="148" actId="20577"/>
          <ac:spMkLst>
            <pc:docMk/>
            <pc:sldMk cId="1539508483" sldId="380"/>
            <ac:spMk id="5" creationId="{67B6F0C9-4511-4A9A-A942-4DE7275497E6}"/>
          </ac:spMkLst>
        </pc:spChg>
      </pc:sldChg>
      <pc:sldChg chg="modSp">
        <pc:chgData name="Rukmali Mendis" userId="S::rmendis@wrha.mb.ca::17aaf6fe-9b98-436b-b301-3dd5901ef56b" providerId="AD" clId="Web-{61368CAC-099C-406C-AD41-2D16D0BBF7A2}" dt="2022-01-10T17:50:14.206" v="221" actId="20577"/>
        <pc:sldMkLst>
          <pc:docMk/>
          <pc:sldMk cId="2224484310" sldId="381"/>
        </pc:sldMkLst>
        <pc:spChg chg="mod">
          <ac:chgData name="Rukmali Mendis" userId="S::rmendis@wrha.mb.ca::17aaf6fe-9b98-436b-b301-3dd5901ef56b" providerId="AD" clId="Web-{61368CAC-099C-406C-AD41-2D16D0BBF7A2}" dt="2022-01-10T17:50:14.206" v="221" actId="20577"/>
          <ac:spMkLst>
            <pc:docMk/>
            <pc:sldMk cId="2224484310" sldId="381"/>
            <ac:spMk id="2" creationId="{290B5CFB-BDE6-47B0-A517-4E2D39B42C82}"/>
          </ac:spMkLst>
        </pc:spChg>
      </pc:sldChg>
      <pc:sldChg chg="del">
        <pc:chgData name="Rukmali Mendis" userId="S::rmendis@wrha.mb.ca::17aaf6fe-9b98-436b-b301-3dd5901ef56b" providerId="AD" clId="Web-{61368CAC-099C-406C-AD41-2D16D0BBF7A2}" dt="2022-01-10T17:31:55.098" v="131"/>
        <pc:sldMkLst>
          <pc:docMk/>
          <pc:sldMk cId="1667522371" sldId="390"/>
        </pc:sldMkLst>
      </pc:sldChg>
      <pc:sldChg chg="modSp modNotes">
        <pc:chgData name="Rukmali Mendis" userId="S::rmendis@wrha.mb.ca::17aaf6fe-9b98-436b-b301-3dd5901ef56b" providerId="AD" clId="Web-{61368CAC-099C-406C-AD41-2D16D0BBF7A2}" dt="2022-01-10T17:25:54.703" v="130"/>
        <pc:sldMkLst>
          <pc:docMk/>
          <pc:sldMk cId="2252566960" sldId="398"/>
        </pc:sldMkLst>
        <pc:spChg chg="mod">
          <ac:chgData name="Rukmali Mendis" userId="S::rmendis@wrha.mb.ca::17aaf6fe-9b98-436b-b301-3dd5901ef56b" providerId="AD" clId="Web-{61368CAC-099C-406C-AD41-2D16D0BBF7A2}" dt="2022-01-10T17:23:41.576" v="63" actId="20577"/>
          <ac:spMkLst>
            <pc:docMk/>
            <pc:sldMk cId="2252566960" sldId="398"/>
            <ac:spMk id="2" creationId="{1760CAA5-9E67-4BC5-AC95-4962EB176E07}"/>
          </ac:spMkLst>
        </pc:spChg>
      </pc:sldChg>
      <pc:sldChg chg="modNotes">
        <pc:chgData name="Rukmali Mendis" userId="S::rmendis@wrha.mb.ca::17aaf6fe-9b98-436b-b301-3dd5901ef56b" providerId="AD" clId="Web-{61368CAC-099C-406C-AD41-2D16D0BBF7A2}" dt="2022-01-10T17:19:55.542" v="43"/>
        <pc:sldMkLst>
          <pc:docMk/>
          <pc:sldMk cId="867484902" sldId="403"/>
        </pc:sldMkLst>
      </pc:sldChg>
      <pc:sldChg chg="modSp">
        <pc:chgData name="Rukmali Mendis" userId="S::rmendis@wrha.mb.ca::17aaf6fe-9b98-436b-b301-3dd5901ef56b" providerId="AD" clId="Web-{61368CAC-099C-406C-AD41-2D16D0BBF7A2}" dt="2022-01-10T17:14:46.881" v="6" actId="20577"/>
        <pc:sldMkLst>
          <pc:docMk/>
          <pc:sldMk cId="1266159001" sldId="407"/>
        </pc:sldMkLst>
        <pc:spChg chg="mod">
          <ac:chgData name="Rukmali Mendis" userId="S::rmendis@wrha.mb.ca::17aaf6fe-9b98-436b-b301-3dd5901ef56b" providerId="AD" clId="Web-{61368CAC-099C-406C-AD41-2D16D0BBF7A2}" dt="2022-01-10T17:14:46.881" v="6" actId="20577"/>
          <ac:spMkLst>
            <pc:docMk/>
            <pc:sldMk cId="1266159001" sldId="407"/>
            <ac:spMk id="2" creationId="{2814EBBB-E1F4-4A14-A819-1B0D9EB35AE7}"/>
          </ac:spMkLst>
        </pc:spChg>
      </pc:sldChg>
      <pc:sldChg chg="modSp">
        <pc:chgData name="Rukmali Mendis" userId="S::rmendis@wrha.mb.ca::17aaf6fe-9b98-436b-b301-3dd5901ef56b" providerId="AD" clId="Web-{61368CAC-099C-406C-AD41-2D16D0BBF7A2}" dt="2022-01-10T17:37:06.977" v="138" actId="20577"/>
        <pc:sldMkLst>
          <pc:docMk/>
          <pc:sldMk cId="2714916621" sldId="416"/>
        </pc:sldMkLst>
        <pc:spChg chg="mod">
          <ac:chgData name="Rukmali Mendis" userId="S::rmendis@wrha.mb.ca::17aaf6fe-9b98-436b-b301-3dd5901ef56b" providerId="AD" clId="Web-{61368CAC-099C-406C-AD41-2D16D0BBF7A2}" dt="2022-01-10T17:37:06.977" v="138" actId="20577"/>
          <ac:spMkLst>
            <pc:docMk/>
            <pc:sldMk cId="2714916621" sldId="416"/>
            <ac:spMk id="2" creationId="{FFD026EB-C078-4117-9669-6BFAE90F367E}"/>
          </ac:spMkLst>
        </pc:spChg>
      </pc:sldChg>
      <pc:sldChg chg="modSp">
        <pc:chgData name="Rukmali Mendis" userId="S::rmendis@wrha.mb.ca::17aaf6fe-9b98-436b-b301-3dd5901ef56b" providerId="AD" clId="Web-{61368CAC-099C-406C-AD41-2D16D0BBF7A2}" dt="2022-01-10T17:40:04.104" v="141" actId="20577"/>
        <pc:sldMkLst>
          <pc:docMk/>
          <pc:sldMk cId="3448883682" sldId="417"/>
        </pc:sldMkLst>
        <pc:spChg chg="mod">
          <ac:chgData name="Rukmali Mendis" userId="S::rmendis@wrha.mb.ca::17aaf6fe-9b98-436b-b301-3dd5901ef56b" providerId="AD" clId="Web-{61368CAC-099C-406C-AD41-2D16D0BBF7A2}" dt="2022-01-10T17:40:04.104" v="141" actId="20577"/>
          <ac:spMkLst>
            <pc:docMk/>
            <pc:sldMk cId="3448883682" sldId="417"/>
            <ac:spMk id="3" creationId="{9DD02450-5745-4D08-9857-B499948379BA}"/>
          </ac:spMkLst>
        </pc:spChg>
      </pc:sldChg>
      <pc:sldChg chg="new del">
        <pc:chgData name="Rukmali Mendis" userId="S::rmendis@wrha.mb.ca::17aaf6fe-9b98-436b-b301-3dd5901ef56b" providerId="AD" clId="Web-{61368CAC-099C-406C-AD41-2D16D0BBF7A2}" dt="2022-01-10T17:20:09.870" v="45"/>
        <pc:sldMkLst>
          <pc:docMk/>
          <pc:sldMk cId="2944451231" sldId="418"/>
        </pc:sldMkLst>
      </pc:sldChg>
    </pc:docChg>
  </pc:docChgLst>
  <pc:docChgLst>
    <pc:chgData name="Rukmali Mendis" userId="S::rmendis@wrha.mb.ca::17aaf6fe-9b98-436b-b301-3dd5901ef56b" providerId="AD" clId="Web-{DAB0589A-C5F2-476A-8C5A-43A3E2D58307}"/>
    <pc:docChg chg="modSld">
      <pc:chgData name="Rukmali Mendis" userId="S::rmendis@wrha.mb.ca::17aaf6fe-9b98-436b-b301-3dd5901ef56b" providerId="AD" clId="Web-{DAB0589A-C5F2-476A-8C5A-43A3E2D58307}" dt="2022-03-10T17:33:28.680" v="6"/>
      <pc:docMkLst>
        <pc:docMk/>
      </pc:docMkLst>
      <pc:sldChg chg="modNotes">
        <pc:chgData name="Rukmali Mendis" userId="S::rmendis@wrha.mb.ca::17aaf6fe-9b98-436b-b301-3dd5901ef56b" providerId="AD" clId="Web-{DAB0589A-C5F2-476A-8C5A-43A3E2D58307}" dt="2022-03-10T17:33:28.680" v="6"/>
        <pc:sldMkLst>
          <pc:docMk/>
          <pc:sldMk cId="2252566960" sldId="398"/>
        </pc:sldMkLst>
      </pc:sldChg>
      <pc:sldChg chg="modNotes">
        <pc:chgData name="Rukmali Mendis" userId="S::rmendis@wrha.mb.ca::17aaf6fe-9b98-436b-b301-3dd5901ef56b" providerId="AD" clId="Web-{DAB0589A-C5F2-476A-8C5A-43A3E2D58307}" dt="2022-03-10T17:29:04.597" v="4"/>
        <pc:sldMkLst>
          <pc:docMk/>
          <pc:sldMk cId="3421314644" sldId="400"/>
        </pc:sldMkLst>
      </pc:sldChg>
    </pc:docChg>
  </pc:docChgLst>
  <pc:docChgLst>
    <pc:chgData name="Olsen Jarvis" userId="S::ojarvis@wrha.mb.ca::080e7fae-07c9-466d-a060-e55fcba4a906" providerId="AD" clId="Web-{B01645B5-73B6-4BC6-86B8-38EF1E58BBAA}"/>
    <pc:docChg chg="modSld">
      <pc:chgData name="Olsen Jarvis" userId="S::ojarvis@wrha.mb.ca::080e7fae-07c9-466d-a060-e55fcba4a906" providerId="AD" clId="Web-{B01645B5-73B6-4BC6-86B8-38EF1E58BBAA}" dt="2022-06-08T22:00:56.745" v="504"/>
      <pc:docMkLst>
        <pc:docMk/>
      </pc:docMkLst>
      <pc:sldChg chg="modNotes">
        <pc:chgData name="Olsen Jarvis" userId="S::ojarvis@wrha.mb.ca::080e7fae-07c9-466d-a060-e55fcba4a906" providerId="AD" clId="Web-{B01645B5-73B6-4BC6-86B8-38EF1E58BBAA}" dt="2022-06-08T21:36:34.456" v="195"/>
        <pc:sldMkLst>
          <pc:docMk/>
          <pc:sldMk cId="0" sldId="291"/>
        </pc:sldMkLst>
      </pc:sldChg>
      <pc:sldChg chg="modNotes">
        <pc:chgData name="Olsen Jarvis" userId="S::ojarvis@wrha.mb.ca::080e7fae-07c9-466d-a060-e55fcba4a906" providerId="AD" clId="Web-{B01645B5-73B6-4BC6-86B8-38EF1E58BBAA}" dt="2022-06-08T21:48:14.280" v="296"/>
        <pc:sldMkLst>
          <pc:docMk/>
          <pc:sldMk cId="3607225523" sldId="324"/>
        </pc:sldMkLst>
      </pc:sldChg>
      <pc:sldChg chg="modNotes">
        <pc:chgData name="Olsen Jarvis" userId="S::ojarvis@wrha.mb.ca::080e7fae-07c9-466d-a060-e55fcba4a906" providerId="AD" clId="Web-{B01645B5-73B6-4BC6-86B8-38EF1E58BBAA}" dt="2022-06-08T21:42:13.648" v="222"/>
        <pc:sldMkLst>
          <pc:docMk/>
          <pc:sldMk cId="1579757247" sldId="327"/>
        </pc:sldMkLst>
      </pc:sldChg>
      <pc:sldChg chg="modNotes">
        <pc:chgData name="Olsen Jarvis" userId="S::ojarvis@wrha.mb.ca::080e7fae-07c9-466d-a060-e55fcba4a906" providerId="AD" clId="Web-{B01645B5-73B6-4BC6-86B8-38EF1E58BBAA}" dt="2022-06-08T22:00:56.745" v="504"/>
        <pc:sldMkLst>
          <pc:docMk/>
          <pc:sldMk cId="4165831024" sldId="387"/>
        </pc:sldMkLst>
      </pc:sldChg>
      <pc:sldChg chg="modNotes">
        <pc:chgData name="Olsen Jarvis" userId="S::ojarvis@wrha.mb.ca::080e7fae-07c9-466d-a060-e55fcba4a906" providerId="AD" clId="Web-{B01645B5-73B6-4BC6-86B8-38EF1E58BBAA}" dt="2022-06-08T21:29:03.027" v="94"/>
        <pc:sldMkLst>
          <pc:docMk/>
          <pc:sldMk cId="2252566960" sldId="398"/>
        </pc:sldMkLst>
      </pc:sldChg>
      <pc:sldChg chg="modNotes">
        <pc:chgData name="Olsen Jarvis" userId="S::ojarvis@wrha.mb.ca::080e7fae-07c9-466d-a060-e55fcba4a906" providerId="AD" clId="Web-{B01645B5-73B6-4BC6-86B8-38EF1E58BBAA}" dt="2022-06-08T21:26:20.509" v="83"/>
        <pc:sldMkLst>
          <pc:docMk/>
          <pc:sldMk cId="3421314644" sldId="400"/>
        </pc:sldMkLst>
      </pc:sldChg>
      <pc:sldChg chg="modNotes">
        <pc:chgData name="Olsen Jarvis" userId="S::ojarvis@wrha.mb.ca::080e7fae-07c9-466d-a060-e55fcba4a906" providerId="AD" clId="Web-{B01645B5-73B6-4BC6-86B8-38EF1E58BBAA}" dt="2022-06-08T21:24:40.867" v="78"/>
        <pc:sldMkLst>
          <pc:docMk/>
          <pc:sldMk cId="2294431937" sldId="401"/>
        </pc:sldMkLst>
      </pc:sldChg>
      <pc:sldChg chg="modNotes">
        <pc:chgData name="Olsen Jarvis" userId="S::ojarvis@wrha.mb.ca::080e7fae-07c9-466d-a060-e55fcba4a906" providerId="AD" clId="Web-{B01645B5-73B6-4BC6-86B8-38EF1E58BBAA}" dt="2022-06-08T21:19:06.455" v="38"/>
        <pc:sldMkLst>
          <pc:docMk/>
          <pc:sldMk cId="4064601621" sldId="404"/>
        </pc:sldMkLst>
      </pc:sldChg>
      <pc:sldChg chg="modNotes">
        <pc:chgData name="Olsen Jarvis" userId="S::ojarvis@wrha.mb.ca::080e7fae-07c9-466d-a060-e55fcba4a906" providerId="AD" clId="Web-{B01645B5-73B6-4BC6-86B8-38EF1E58BBAA}" dt="2022-06-08T21:16:25.281" v="4"/>
        <pc:sldMkLst>
          <pc:docMk/>
          <pc:sldMk cId="3241426636" sldId="405"/>
        </pc:sldMkLst>
      </pc:sldChg>
      <pc:sldChg chg="modNotes">
        <pc:chgData name="Olsen Jarvis" userId="S::ojarvis@wrha.mb.ca::080e7fae-07c9-466d-a060-e55fcba4a906" providerId="AD" clId="Web-{B01645B5-73B6-4BC6-86B8-38EF1E58BBAA}" dt="2022-06-08T21:23:36.569" v="65"/>
        <pc:sldMkLst>
          <pc:docMk/>
          <pc:sldMk cId="3360525234" sldId="418"/>
        </pc:sldMkLst>
      </pc:sldChg>
      <pc:sldChg chg="modNotes">
        <pc:chgData name="Olsen Jarvis" userId="S::ojarvis@wrha.mb.ca::080e7fae-07c9-466d-a060-e55fcba4a906" providerId="AD" clId="Web-{B01645B5-73B6-4BC6-86B8-38EF1E58BBAA}" dt="2022-06-08T21:23:02.131" v="63"/>
        <pc:sldMkLst>
          <pc:docMk/>
          <pc:sldMk cId="1261208655" sldId="419"/>
        </pc:sldMkLst>
      </pc:sldChg>
    </pc:docChg>
  </pc:docChgLst>
  <pc:docChgLst>
    <pc:chgData name="Olsen Jarvis" userId="S::ojarvis@wrha.mb.ca::080e7fae-07c9-466d-a060-e55fcba4a906" providerId="AD" clId="Web-{0E99CB7B-1FF6-4F99-ABDB-B0EA8AAAA9FD}"/>
    <pc:docChg chg="modSld">
      <pc:chgData name="Olsen Jarvis" userId="S::ojarvis@wrha.mb.ca::080e7fae-07c9-466d-a060-e55fcba4a906" providerId="AD" clId="Web-{0E99CB7B-1FF6-4F99-ABDB-B0EA8AAAA9FD}" dt="2022-06-12T14:54:36.843" v="6"/>
      <pc:docMkLst>
        <pc:docMk/>
      </pc:docMkLst>
      <pc:sldChg chg="modNotes">
        <pc:chgData name="Olsen Jarvis" userId="S::ojarvis@wrha.mb.ca::080e7fae-07c9-466d-a060-e55fcba4a906" providerId="AD" clId="Web-{0E99CB7B-1FF6-4F99-ABDB-B0EA8AAAA9FD}" dt="2022-06-12T14:54:36.843" v="6"/>
        <pc:sldMkLst>
          <pc:docMk/>
          <pc:sldMk cId="3448883682" sldId="417"/>
        </pc:sldMkLst>
      </pc:sldChg>
    </pc:docChg>
  </pc:docChgLst>
  <pc:docChgLst>
    <pc:chgData name="Maggie Wallin" userId="S::mwallin@wrha.mb.ca::f13c4e20-5ff7-4cde-a1af-b6453599626e" providerId="AD" clId="Web-{04BDC4A5-AD88-416E-B89B-BE14770E8D3E}"/>
    <pc:docChg chg="addSld delSld modSld">
      <pc:chgData name="Maggie Wallin" userId="S::mwallin@wrha.mb.ca::f13c4e20-5ff7-4cde-a1af-b6453599626e" providerId="AD" clId="Web-{04BDC4A5-AD88-416E-B89B-BE14770E8D3E}" dt="2022-01-10T19:00:44.217" v="168" actId="20577"/>
      <pc:docMkLst>
        <pc:docMk/>
      </pc:docMkLst>
      <pc:sldChg chg="modSp">
        <pc:chgData name="Maggie Wallin" userId="S::mwallin@wrha.mb.ca::f13c4e20-5ff7-4cde-a1af-b6453599626e" providerId="AD" clId="Web-{04BDC4A5-AD88-416E-B89B-BE14770E8D3E}" dt="2022-01-10T18:29:30.716" v="33" actId="20577"/>
        <pc:sldMkLst>
          <pc:docMk/>
          <pc:sldMk cId="4017232894" sldId="397"/>
        </pc:sldMkLst>
        <pc:spChg chg="mod">
          <ac:chgData name="Maggie Wallin" userId="S::mwallin@wrha.mb.ca::f13c4e20-5ff7-4cde-a1af-b6453599626e" providerId="AD" clId="Web-{04BDC4A5-AD88-416E-B89B-BE14770E8D3E}" dt="2022-01-10T18:29:30.716" v="33" actId="20577"/>
          <ac:spMkLst>
            <pc:docMk/>
            <pc:sldMk cId="4017232894" sldId="397"/>
            <ac:spMk id="2" creationId="{F04FE1B2-DCE9-4DA4-9C85-3F66CAC5597F}"/>
          </ac:spMkLst>
        </pc:spChg>
      </pc:sldChg>
      <pc:sldChg chg="addSp delSp modSp">
        <pc:chgData name="Maggie Wallin" userId="S::mwallin@wrha.mb.ca::f13c4e20-5ff7-4cde-a1af-b6453599626e" providerId="AD" clId="Web-{04BDC4A5-AD88-416E-B89B-BE14770E8D3E}" dt="2022-01-10T19:00:44.217" v="168" actId="20577"/>
        <pc:sldMkLst>
          <pc:docMk/>
          <pc:sldMk cId="3589763569" sldId="402"/>
        </pc:sldMkLst>
        <pc:spChg chg="mod">
          <ac:chgData name="Maggie Wallin" userId="S::mwallin@wrha.mb.ca::f13c4e20-5ff7-4cde-a1af-b6453599626e" providerId="AD" clId="Web-{04BDC4A5-AD88-416E-B89B-BE14770E8D3E}" dt="2022-01-10T19:00:44.217" v="168" actId="20577"/>
          <ac:spMkLst>
            <pc:docMk/>
            <pc:sldMk cId="3589763569" sldId="402"/>
            <ac:spMk id="2" creationId="{812FDF9F-D5A0-47B6-B7F8-55A05587A6B7}"/>
          </ac:spMkLst>
        </pc:spChg>
        <pc:picChg chg="add del mod">
          <ac:chgData name="Maggie Wallin" userId="S::mwallin@wrha.mb.ca::f13c4e20-5ff7-4cde-a1af-b6453599626e" providerId="AD" clId="Web-{04BDC4A5-AD88-416E-B89B-BE14770E8D3E}" dt="2022-01-10T18:59:23.638" v="164"/>
          <ac:picMkLst>
            <pc:docMk/>
            <pc:sldMk cId="3589763569" sldId="402"/>
            <ac:picMk id="6" creationId="{9713FF82-C6B3-4F2E-AECA-282EED18D3EA}"/>
          </ac:picMkLst>
        </pc:picChg>
      </pc:sldChg>
      <pc:sldChg chg="modSp">
        <pc:chgData name="Maggie Wallin" userId="S::mwallin@wrha.mb.ca::f13c4e20-5ff7-4cde-a1af-b6453599626e" providerId="AD" clId="Web-{04BDC4A5-AD88-416E-B89B-BE14770E8D3E}" dt="2022-01-10T18:36:29.932" v="161" actId="20577"/>
        <pc:sldMkLst>
          <pc:docMk/>
          <pc:sldMk cId="867484902" sldId="403"/>
        </pc:sldMkLst>
        <pc:spChg chg="mod">
          <ac:chgData name="Maggie Wallin" userId="S::mwallin@wrha.mb.ca::f13c4e20-5ff7-4cde-a1af-b6453599626e" providerId="AD" clId="Web-{04BDC4A5-AD88-416E-B89B-BE14770E8D3E}" dt="2022-01-10T18:36:29.932" v="161" actId="20577"/>
          <ac:spMkLst>
            <pc:docMk/>
            <pc:sldMk cId="867484902" sldId="403"/>
            <ac:spMk id="2" creationId="{A3AD9A7B-B725-46F5-AED8-67DEDA974A33}"/>
          </ac:spMkLst>
        </pc:spChg>
      </pc:sldChg>
      <pc:sldChg chg="modSp">
        <pc:chgData name="Maggie Wallin" userId="S::mwallin@wrha.mb.ca::f13c4e20-5ff7-4cde-a1af-b6453599626e" providerId="AD" clId="Web-{04BDC4A5-AD88-416E-B89B-BE14770E8D3E}" dt="2022-01-10T18:33:53.177" v="136" actId="20577"/>
        <pc:sldMkLst>
          <pc:docMk/>
          <pc:sldMk cId="3241426636" sldId="405"/>
        </pc:sldMkLst>
        <pc:spChg chg="mod">
          <ac:chgData name="Maggie Wallin" userId="S::mwallin@wrha.mb.ca::f13c4e20-5ff7-4cde-a1af-b6453599626e" providerId="AD" clId="Web-{04BDC4A5-AD88-416E-B89B-BE14770E8D3E}" dt="2022-01-10T18:33:53.177" v="136" actId="20577"/>
          <ac:spMkLst>
            <pc:docMk/>
            <pc:sldMk cId="3241426636" sldId="405"/>
            <ac:spMk id="5" creationId="{00000000-0000-0000-0000-000000000000}"/>
          </ac:spMkLst>
        </pc:spChg>
      </pc:sldChg>
      <pc:sldChg chg="modSp">
        <pc:chgData name="Maggie Wallin" userId="S::mwallin@wrha.mb.ca::f13c4e20-5ff7-4cde-a1af-b6453599626e" providerId="AD" clId="Web-{04BDC4A5-AD88-416E-B89B-BE14770E8D3E}" dt="2022-01-10T18:32:04.283" v="61" actId="14100"/>
        <pc:sldMkLst>
          <pc:docMk/>
          <pc:sldMk cId="2712149141" sldId="406"/>
        </pc:sldMkLst>
        <pc:spChg chg="mod">
          <ac:chgData name="Maggie Wallin" userId="S::mwallin@wrha.mb.ca::f13c4e20-5ff7-4cde-a1af-b6453599626e" providerId="AD" clId="Web-{04BDC4A5-AD88-416E-B89B-BE14770E8D3E}" dt="2022-01-10T18:32:04.283" v="61" actId="14100"/>
          <ac:spMkLst>
            <pc:docMk/>
            <pc:sldMk cId="2712149141" sldId="406"/>
            <ac:spMk id="3" creationId="{00000000-0000-0000-0000-000000000000}"/>
          </ac:spMkLst>
        </pc:spChg>
      </pc:sldChg>
      <pc:sldChg chg="modSp new del">
        <pc:chgData name="Maggie Wallin" userId="S::mwallin@wrha.mb.ca::f13c4e20-5ff7-4cde-a1af-b6453599626e" providerId="AD" clId="Web-{04BDC4A5-AD88-416E-B89B-BE14770E8D3E}" dt="2022-01-10T18:36:36.182" v="162"/>
        <pc:sldMkLst>
          <pc:docMk/>
          <pc:sldMk cId="4180135859" sldId="418"/>
        </pc:sldMkLst>
        <pc:spChg chg="mod">
          <ac:chgData name="Maggie Wallin" userId="S::mwallin@wrha.mb.ca::f13c4e20-5ff7-4cde-a1af-b6453599626e" providerId="AD" clId="Web-{04BDC4A5-AD88-416E-B89B-BE14770E8D3E}" dt="2022-01-10T18:36:27.322" v="160" actId="20577"/>
          <ac:spMkLst>
            <pc:docMk/>
            <pc:sldMk cId="4180135859" sldId="418"/>
            <ac:spMk id="3" creationId="{6F635CCC-80B1-4800-8CE1-FE192A98F1D5}"/>
          </ac:spMkLst>
        </pc:spChg>
      </pc:sldChg>
    </pc:docChg>
  </pc:docChgLst>
  <pc:docChgLst>
    <pc:chgData name="Kayla Maubert" userId="S::kmaubert@wrha.mb.ca::f5ed3075-0586-48ea-bdcd-d525cc204c8b" providerId="AD" clId="Web-{C294393E-74FA-43B8-9F46-9ACE5CBB6CE0}"/>
    <pc:docChg chg="addSld modSld">
      <pc:chgData name="Kayla Maubert" userId="S::kmaubert@wrha.mb.ca::f5ed3075-0586-48ea-bdcd-d525cc204c8b" providerId="AD" clId="Web-{C294393E-74FA-43B8-9F46-9ACE5CBB6CE0}" dt="2022-02-07T16:29:21.218" v="113"/>
      <pc:docMkLst>
        <pc:docMk/>
      </pc:docMkLst>
      <pc:sldChg chg="modSp new modNotes">
        <pc:chgData name="Kayla Maubert" userId="S::kmaubert@wrha.mb.ca::f5ed3075-0586-48ea-bdcd-d525cc204c8b" providerId="AD" clId="Web-{C294393E-74FA-43B8-9F46-9ACE5CBB6CE0}" dt="2022-02-07T16:29:21.218" v="113"/>
        <pc:sldMkLst>
          <pc:docMk/>
          <pc:sldMk cId="1793084118" sldId="420"/>
        </pc:sldMkLst>
        <pc:spChg chg="mod">
          <ac:chgData name="Kayla Maubert" userId="S::kmaubert@wrha.mb.ca::f5ed3075-0586-48ea-bdcd-d525cc204c8b" providerId="AD" clId="Web-{C294393E-74FA-43B8-9F46-9ACE5CBB6CE0}" dt="2022-02-07T16:28:59.998" v="108" actId="20577"/>
          <ac:spMkLst>
            <pc:docMk/>
            <pc:sldMk cId="1793084118" sldId="420"/>
            <ac:spMk id="2" creationId="{7E9968F8-1EC6-4EBF-ACE3-68462CCA58C9}"/>
          </ac:spMkLst>
        </pc:spChg>
        <pc:spChg chg="mod">
          <ac:chgData name="Kayla Maubert" userId="S::kmaubert@wrha.mb.ca::f5ed3075-0586-48ea-bdcd-d525cc204c8b" providerId="AD" clId="Web-{C294393E-74FA-43B8-9F46-9ACE5CBB6CE0}" dt="2022-02-07T16:23:27.587" v="21" actId="20577"/>
          <ac:spMkLst>
            <pc:docMk/>
            <pc:sldMk cId="1793084118" sldId="420"/>
            <ac:spMk id="3" creationId="{468D74F9-5AE9-4BBE-9967-AFCB97FE3F01}"/>
          </ac:spMkLst>
        </pc:spChg>
        <pc:spChg chg="mod">
          <ac:chgData name="Kayla Maubert" userId="S::kmaubert@wrha.mb.ca::f5ed3075-0586-48ea-bdcd-d525cc204c8b" providerId="AD" clId="Web-{C294393E-74FA-43B8-9F46-9ACE5CBB6CE0}" dt="2022-02-07T16:28:27.092" v="101" actId="14100"/>
          <ac:spMkLst>
            <pc:docMk/>
            <pc:sldMk cId="1793084118" sldId="420"/>
            <ac:spMk id="4" creationId="{B6E86C43-5E4E-4A7D-8EA1-92D9E375A130}"/>
          </ac:spMkLst>
        </pc:spChg>
      </pc:sldChg>
    </pc:docChg>
  </pc:docChgLst>
  <pc:docChgLst>
    <pc:chgData name="Rukmali Mendis" userId="S::rmendis@wrha.mb.ca::17aaf6fe-9b98-436b-b301-3dd5901ef56b" providerId="AD" clId="Web-{1A631619-556C-4F01-99A4-F7759FEC8CAE}"/>
    <pc:docChg chg="modSld">
      <pc:chgData name="Rukmali Mendis" userId="S::rmendis@wrha.mb.ca::17aaf6fe-9b98-436b-b301-3dd5901ef56b" providerId="AD" clId="Web-{1A631619-556C-4F01-99A4-F7759FEC8CAE}" dt="2022-03-09T22:04:32.750" v="136" actId="20577"/>
      <pc:docMkLst>
        <pc:docMk/>
      </pc:docMkLst>
      <pc:sldChg chg="modNotes">
        <pc:chgData name="Rukmali Mendis" userId="S::rmendis@wrha.mb.ca::17aaf6fe-9b98-436b-b301-3dd5901ef56b" providerId="AD" clId="Web-{1A631619-556C-4F01-99A4-F7759FEC8CAE}" dt="2022-03-09T21:53:07.020" v="2"/>
        <pc:sldMkLst>
          <pc:docMk/>
          <pc:sldMk cId="1579757247" sldId="327"/>
        </pc:sldMkLst>
      </pc:sldChg>
      <pc:sldChg chg="modNotes">
        <pc:chgData name="Rukmali Mendis" userId="S::rmendis@wrha.mb.ca::17aaf6fe-9b98-436b-b301-3dd5901ef56b" providerId="AD" clId="Web-{1A631619-556C-4F01-99A4-F7759FEC8CAE}" dt="2022-03-09T22:01:02.528" v="106"/>
        <pc:sldMkLst>
          <pc:docMk/>
          <pc:sldMk cId="139249343" sldId="377"/>
        </pc:sldMkLst>
      </pc:sldChg>
      <pc:sldChg chg="modSp">
        <pc:chgData name="Rukmali Mendis" userId="S::rmendis@wrha.mb.ca::17aaf6fe-9b98-436b-b301-3dd5901ef56b" providerId="AD" clId="Web-{1A631619-556C-4F01-99A4-F7759FEC8CAE}" dt="2022-03-09T22:04:32.750" v="136" actId="20577"/>
        <pc:sldMkLst>
          <pc:docMk/>
          <pc:sldMk cId="2548783522" sldId="411"/>
        </pc:sldMkLst>
        <pc:spChg chg="mod">
          <ac:chgData name="Rukmali Mendis" userId="S::rmendis@wrha.mb.ca::17aaf6fe-9b98-436b-b301-3dd5901ef56b" providerId="AD" clId="Web-{1A631619-556C-4F01-99A4-F7759FEC8CAE}" dt="2022-03-09T22:04:32.750" v="136" actId="20577"/>
          <ac:spMkLst>
            <pc:docMk/>
            <pc:sldMk cId="2548783522" sldId="411"/>
            <ac:spMk id="2" creationId="{77BB91AA-ED3B-4792-8061-8ADBACFAA68C}"/>
          </ac:spMkLst>
        </pc:spChg>
        <pc:spChg chg="mod">
          <ac:chgData name="Rukmali Mendis" userId="S::rmendis@wrha.mb.ca::17aaf6fe-9b98-436b-b301-3dd5901ef56b" providerId="AD" clId="Web-{1A631619-556C-4F01-99A4-F7759FEC8CAE}" dt="2022-03-09T22:04:08.546" v="119" actId="20577"/>
          <ac:spMkLst>
            <pc:docMk/>
            <pc:sldMk cId="2548783522" sldId="411"/>
            <ac:spMk id="8" creationId="{888B8ED8-48B7-49AF-8C06-B6BC1C5291E6}"/>
          </ac:spMkLst>
        </pc:spChg>
      </pc:sldChg>
    </pc:docChg>
  </pc:docChgLst>
  <pc:docChgLst>
    <pc:chgData name="Rukmali Mendis" userId="S::rmendis@wrha.mb.ca::17aaf6fe-9b98-436b-b301-3dd5901ef56b" providerId="AD" clId="Web-{352B7E28-94EB-47AB-8803-977974C03B93}"/>
    <pc:docChg chg="modSld">
      <pc:chgData name="Rukmali Mendis" userId="S::rmendis@wrha.mb.ca::17aaf6fe-9b98-436b-b301-3dd5901ef56b" providerId="AD" clId="Web-{352B7E28-94EB-47AB-8803-977974C03B93}" dt="2022-04-19T18:17:08.109" v="3"/>
      <pc:docMkLst>
        <pc:docMk/>
      </pc:docMkLst>
      <pc:sldChg chg="modNotes">
        <pc:chgData name="Rukmali Mendis" userId="S::rmendis@wrha.mb.ca::17aaf6fe-9b98-436b-b301-3dd5901ef56b" providerId="AD" clId="Web-{352B7E28-94EB-47AB-8803-977974C03B93}" dt="2022-04-19T18:17:08.109" v="3"/>
        <pc:sldMkLst>
          <pc:docMk/>
          <pc:sldMk cId="1602989898" sldId="421"/>
        </pc:sldMkLst>
      </pc:sldChg>
    </pc:docChg>
  </pc:docChgLst>
  <pc:docChgLst>
    <pc:chgData name="Rukmali Mendis" userId="S::rmendis@wrha.mb.ca::17aaf6fe-9b98-436b-b301-3dd5901ef56b" providerId="AD" clId="Web-{9A209037-DB1C-405C-80D0-AE78FD103E3B}"/>
    <pc:docChg chg="modSld">
      <pc:chgData name="Rukmali Mendis" userId="S::rmendis@wrha.mb.ca::17aaf6fe-9b98-436b-b301-3dd5901ef56b" providerId="AD" clId="Web-{9A209037-DB1C-405C-80D0-AE78FD103E3B}" dt="2022-01-09T16:59:14.910" v="11" actId="20577"/>
      <pc:docMkLst>
        <pc:docMk/>
      </pc:docMkLst>
      <pc:sldChg chg="modSp">
        <pc:chgData name="Rukmali Mendis" userId="S::rmendis@wrha.mb.ca::17aaf6fe-9b98-436b-b301-3dd5901ef56b" providerId="AD" clId="Web-{9A209037-DB1C-405C-80D0-AE78FD103E3B}" dt="2022-01-09T16:59:14.910" v="11" actId="20577"/>
        <pc:sldMkLst>
          <pc:docMk/>
          <pc:sldMk cId="1667522371" sldId="390"/>
        </pc:sldMkLst>
        <pc:spChg chg="mod">
          <ac:chgData name="Rukmali Mendis" userId="S::rmendis@wrha.mb.ca::17aaf6fe-9b98-436b-b301-3dd5901ef56b" providerId="AD" clId="Web-{9A209037-DB1C-405C-80D0-AE78FD103E3B}" dt="2022-01-09T16:59:14.910" v="11" actId="20577"/>
          <ac:spMkLst>
            <pc:docMk/>
            <pc:sldMk cId="1667522371" sldId="390"/>
            <ac:spMk id="109571" creationId="{00000000-0000-0000-0000-000000000000}"/>
          </ac:spMkLst>
        </pc:spChg>
      </pc:sldChg>
    </pc:docChg>
  </pc:docChgLst>
  <pc:docChgLst>
    <pc:chgData name="Olsen Jarvis" userId="S::ojarvis@wrha.mb.ca::080e7fae-07c9-466d-a060-e55fcba4a906" providerId="AD" clId="Web-{F6F7E2F1-8CB6-4119-8E9C-EF0E3F45A579}"/>
    <pc:docChg chg="modSld sldOrd">
      <pc:chgData name="Olsen Jarvis" userId="S::ojarvis@wrha.mb.ca::080e7fae-07c9-466d-a060-e55fcba4a906" providerId="AD" clId="Web-{F6F7E2F1-8CB6-4119-8E9C-EF0E3F45A579}" dt="2022-06-12T14:53:23.079" v="417"/>
      <pc:docMkLst>
        <pc:docMk/>
      </pc:docMkLst>
      <pc:sldChg chg="ord">
        <pc:chgData name="Olsen Jarvis" userId="S::ojarvis@wrha.mb.ca::080e7fae-07c9-466d-a060-e55fcba4a906" providerId="AD" clId="Web-{F6F7E2F1-8CB6-4119-8E9C-EF0E3F45A579}" dt="2022-06-12T14:23:42.526" v="372"/>
        <pc:sldMkLst>
          <pc:docMk/>
          <pc:sldMk cId="0" sldId="307"/>
        </pc:sldMkLst>
      </pc:sldChg>
      <pc:sldChg chg="modNotes">
        <pc:chgData name="Olsen Jarvis" userId="S::ojarvis@wrha.mb.ca::080e7fae-07c9-466d-a060-e55fcba4a906" providerId="AD" clId="Web-{F6F7E2F1-8CB6-4119-8E9C-EF0E3F45A579}" dt="2022-06-12T14:14:23.064" v="175"/>
        <pc:sldMkLst>
          <pc:docMk/>
          <pc:sldMk cId="606392014" sldId="343"/>
        </pc:sldMkLst>
      </pc:sldChg>
      <pc:sldChg chg="modNotes">
        <pc:chgData name="Olsen Jarvis" userId="S::ojarvis@wrha.mb.ca::080e7fae-07c9-466d-a060-e55fcba4a906" providerId="AD" clId="Web-{F6F7E2F1-8CB6-4119-8E9C-EF0E3F45A579}" dt="2022-06-12T14:12:57.375" v="114"/>
        <pc:sldMkLst>
          <pc:docMk/>
          <pc:sldMk cId="766704005" sldId="346"/>
        </pc:sldMkLst>
      </pc:sldChg>
      <pc:sldChg chg="modNotes">
        <pc:chgData name="Olsen Jarvis" userId="S::ojarvis@wrha.mb.ca::080e7fae-07c9-466d-a060-e55fcba4a906" providerId="AD" clId="Web-{F6F7E2F1-8CB6-4119-8E9C-EF0E3F45A579}" dt="2022-06-12T14:24:35.449" v="375"/>
        <pc:sldMkLst>
          <pc:docMk/>
          <pc:sldMk cId="2495798230" sldId="360"/>
        </pc:sldMkLst>
      </pc:sldChg>
      <pc:sldChg chg="modSp modNotes">
        <pc:chgData name="Olsen Jarvis" userId="S::ojarvis@wrha.mb.ca::080e7fae-07c9-466d-a060-e55fcba4a906" providerId="AD" clId="Web-{F6F7E2F1-8CB6-4119-8E9C-EF0E3F45A579}" dt="2022-06-12T14:23:13.838" v="371"/>
        <pc:sldMkLst>
          <pc:docMk/>
          <pc:sldMk cId="1539508483" sldId="380"/>
        </pc:sldMkLst>
        <pc:spChg chg="mod">
          <ac:chgData name="Olsen Jarvis" userId="S::ojarvis@wrha.mb.ca::080e7fae-07c9-466d-a060-e55fcba4a906" providerId="AD" clId="Web-{F6F7E2F1-8CB6-4119-8E9C-EF0E3F45A579}" dt="2022-06-12T14:22:53.916" v="345" actId="20577"/>
          <ac:spMkLst>
            <pc:docMk/>
            <pc:sldMk cId="1539508483" sldId="380"/>
            <ac:spMk id="4" creationId="{8C792141-7D9A-45F2-9606-6C772714DBE0}"/>
          </ac:spMkLst>
        </pc:spChg>
      </pc:sldChg>
      <pc:sldChg chg="addSp modSp modNotes">
        <pc:chgData name="Olsen Jarvis" userId="S::ojarvis@wrha.mb.ca::080e7fae-07c9-466d-a060-e55fcba4a906" providerId="AD" clId="Web-{F6F7E2F1-8CB6-4119-8E9C-EF0E3F45A579}" dt="2022-06-12T14:53:23.079" v="417"/>
        <pc:sldMkLst>
          <pc:docMk/>
          <pc:sldMk cId="3448883682" sldId="417"/>
        </pc:sldMkLst>
        <pc:picChg chg="add mod">
          <ac:chgData name="Olsen Jarvis" userId="S::ojarvis@wrha.mb.ca::080e7fae-07c9-466d-a060-e55fcba4a906" providerId="AD" clId="Web-{F6F7E2F1-8CB6-4119-8E9C-EF0E3F45A579}" dt="2022-06-12T14:27:31.045" v="378" actId="1076"/>
          <ac:picMkLst>
            <pc:docMk/>
            <pc:sldMk cId="3448883682" sldId="417"/>
            <ac:picMk id="2" creationId="{BF1E199F-34A9-8FE1-AC9C-17D2D10086D8}"/>
          </ac:picMkLst>
        </pc:picChg>
        <pc:picChg chg="mod">
          <ac:chgData name="Olsen Jarvis" userId="S::ojarvis@wrha.mb.ca::080e7fae-07c9-466d-a060-e55fcba4a906" providerId="AD" clId="Web-{F6F7E2F1-8CB6-4119-8E9C-EF0E3F45A579}" dt="2022-06-12T14:27:32.779" v="379" actId="1076"/>
          <ac:picMkLst>
            <pc:docMk/>
            <pc:sldMk cId="3448883682" sldId="417"/>
            <ac:picMk id="6" creationId="{3736133E-194C-4638-957C-CF3FC0120909}"/>
          </ac:picMkLst>
        </pc:picChg>
      </pc:sldChg>
    </pc:docChg>
  </pc:docChgLst>
  <pc:docChgLst>
    <pc:chgData name="Cindy Campbell" userId="S::ccampbell5@wrha.mb.ca::e56425e5-ba4a-4f0f-93cc-effb6b889ba6" providerId="AD" clId="Web-{67CE746E-9277-40E6-9516-BEDCB223C4D4}"/>
    <pc:docChg chg="addSld delSld modSld">
      <pc:chgData name="Cindy Campbell" userId="S::ccampbell5@wrha.mb.ca::e56425e5-ba4a-4f0f-93cc-effb6b889ba6" providerId="AD" clId="Web-{67CE746E-9277-40E6-9516-BEDCB223C4D4}" dt="2022-01-10T16:22:18.516" v="522" actId="1076"/>
      <pc:docMkLst>
        <pc:docMk/>
      </pc:docMkLst>
      <pc:sldChg chg="addSp delSp modSp">
        <pc:chgData name="Cindy Campbell" userId="S::ccampbell5@wrha.mb.ca::e56425e5-ba4a-4f0f-93cc-effb6b889ba6" providerId="AD" clId="Web-{67CE746E-9277-40E6-9516-BEDCB223C4D4}" dt="2022-01-10T16:14:34.872" v="437" actId="1076"/>
        <pc:sldMkLst>
          <pc:docMk/>
          <pc:sldMk cId="602194715" sldId="329"/>
        </pc:sldMkLst>
        <pc:spChg chg="add mod">
          <ac:chgData name="Cindy Campbell" userId="S::ccampbell5@wrha.mb.ca::e56425e5-ba4a-4f0f-93cc-effb6b889ba6" providerId="AD" clId="Web-{67CE746E-9277-40E6-9516-BEDCB223C4D4}" dt="2022-01-10T16:05:06.196" v="330" actId="1076"/>
          <ac:spMkLst>
            <pc:docMk/>
            <pc:sldMk cId="602194715" sldId="329"/>
            <ac:spMk id="3" creationId="{EBFE43BF-B89D-49C7-A4E2-D4A2AE17975F}"/>
          </ac:spMkLst>
        </pc:spChg>
        <pc:spChg chg="add mod">
          <ac:chgData name="Cindy Campbell" userId="S::ccampbell5@wrha.mb.ca::e56425e5-ba4a-4f0f-93cc-effb6b889ba6" providerId="AD" clId="Web-{67CE746E-9277-40E6-9516-BEDCB223C4D4}" dt="2022-01-10T16:07:59.681" v="357" actId="20577"/>
          <ac:spMkLst>
            <pc:docMk/>
            <pc:sldMk cId="602194715" sldId="329"/>
            <ac:spMk id="4" creationId="{5F27D523-395B-494C-A2C2-730DEA169D1F}"/>
          </ac:spMkLst>
        </pc:spChg>
        <pc:spChg chg="add mod">
          <ac:chgData name="Cindy Campbell" userId="S::ccampbell5@wrha.mb.ca::e56425e5-ba4a-4f0f-93cc-effb6b889ba6" providerId="AD" clId="Web-{67CE746E-9277-40E6-9516-BEDCB223C4D4}" dt="2022-01-10T16:05:08.758" v="331" actId="1076"/>
          <ac:spMkLst>
            <pc:docMk/>
            <pc:sldMk cId="602194715" sldId="329"/>
            <ac:spMk id="6" creationId="{72BAB0E6-BBA7-4D70-A0AF-1803448BA4E1}"/>
          </ac:spMkLst>
        </pc:spChg>
        <pc:spChg chg="add mod">
          <ac:chgData name="Cindy Campbell" userId="S::ccampbell5@wrha.mb.ca::e56425e5-ba4a-4f0f-93cc-effb6b889ba6" providerId="AD" clId="Web-{67CE746E-9277-40E6-9516-BEDCB223C4D4}" dt="2022-01-10T16:08:16.760" v="358" actId="1076"/>
          <ac:spMkLst>
            <pc:docMk/>
            <pc:sldMk cId="602194715" sldId="329"/>
            <ac:spMk id="7" creationId="{B120C7A8-FE59-4F7B-85D9-7804E905FB74}"/>
          </ac:spMkLst>
        </pc:spChg>
        <pc:spChg chg="add mod">
          <ac:chgData name="Cindy Campbell" userId="S::ccampbell5@wrha.mb.ca::e56425e5-ba4a-4f0f-93cc-effb6b889ba6" providerId="AD" clId="Web-{67CE746E-9277-40E6-9516-BEDCB223C4D4}" dt="2022-01-10T16:09:26.432" v="375" actId="20577"/>
          <ac:spMkLst>
            <pc:docMk/>
            <pc:sldMk cId="602194715" sldId="329"/>
            <ac:spMk id="8" creationId="{13BB848A-B322-4611-B5ED-B630947A75F9}"/>
          </ac:spMkLst>
        </pc:spChg>
        <pc:spChg chg="add mod">
          <ac:chgData name="Cindy Campbell" userId="S::ccampbell5@wrha.mb.ca::e56425e5-ba4a-4f0f-93cc-effb6b889ba6" providerId="AD" clId="Web-{67CE746E-9277-40E6-9516-BEDCB223C4D4}" dt="2022-01-10T16:09:50.026" v="378" actId="1076"/>
          <ac:spMkLst>
            <pc:docMk/>
            <pc:sldMk cId="602194715" sldId="329"/>
            <ac:spMk id="9" creationId="{2AB4189D-7FEF-4F99-8AC5-42853002F61D}"/>
          </ac:spMkLst>
        </pc:spChg>
        <pc:spChg chg="add mod">
          <ac:chgData name="Cindy Campbell" userId="S::ccampbell5@wrha.mb.ca::e56425e5-ba4a-4f0f-93cc-effb6b889ba6" providerId="AD" clId="Web-{67CE746E-9277-40E6-9516-BEDCB223C4D4}" dt="2022-01-10T16:10:13.167" v="384" actId="1076"/>
          <ac:spMkLst>
            <pc:docMk/>
            <pc:sldMk cId="602194715" sldId="329"/>
            <ac:spMk id="10" creationId="{55D3A381-F800-42BF-B38A-BE6F57A015DC}"/>
          </ac:spMkLst>
        </pc:spChg>
        <pc:spChg chg="add mod">
          <ac:chgData name="Cindy Campbell" userId="S::ccampbell5@wrha.mb.ca::e56425e5-ba4a-4f0f-93cc-effb6b889ba6" providerId="AD" clId="Web-{67CE746E-9277-40E6-9516-BEDCB223C4D4}" dt="2022-01-10T16:08:46.244" v="368" actId="20577"/>
          <ac:spMkLst>
            <pc:docMk/>
            <pc:sldMk cId="602194715" sldId="329"/>
            <ac:spMk id="11" creationId="{E473AC1A-6DF0-40D8-9BBF-02CB4B2BABFB}"/>
          </ac:spMkLst>
        </pc:spChg>
        <pc:spChg chg="add mod">
          <ac:chgData name="Cindy Campbell" userId="S::ccampbell5@wrha.mb.ca::e56425e5-ba4a-4f0f-93cc-effb6b889ba6" providerId="AD" clId="Web-{67CE746E-9277-40E6-9516-BEDCB223C4D4}" dt="2022-01-10T16:08:58.916" v="370" actId="20577"/>
          <ac:spMkLst>
            <pc:docMk/>
            <pc:sldMk cId="602194715" sldId="329"/>
            <ac:spMk id="12" creationId="{1C1EC3F2-9197-400A-9D0F-56E6A87AC52C}"/>
          </ac:spMkLst>
        </pc:spChg>
        <pc:spChg chg="add mod">
          <ac:chgData name="Cindy Campbell" userId="S::ccampbell5@wrha.mb.ca::e56425e5-ba4a-4f0f-93cc-effb6b889ba6" providerId="AD" clId="Web-{67CE746E-9277-40E6-9516-BEDCB223C4D4}" dt="2022-01-10T16:09:11.104" v="373" actId="1076"/>
          <ac:spMkLst>
            <pc:docMk/>
            <pc:sldMk cId="602194715" sldId="329"/>
            <ac:spMk id="15" creationId="{64CDA35F-B71A-49DA-ABA1-9D2D15C98D4D}"/>
          </ac:spMkLst>
        </pc:spChg>
        <pc:spChg chg="add mod">
          <ac:chgData name="Cindy Campbell" userId="S::ccampbell5@wrha.mb.ca::e56425e5-ba4a-4f0f-93cc-effb6b889ba6" providerId="AD" clId="Web-{67CE746E-9277-40E6-9516-BEDCB223C4D4}" dt="2022-01-10T16:10:52.589" v="394" actId="1076"/>
          <ac:spMkLst>
            <pc:docMk/>
            <pc:sldMk cId="602194715" sldId="329"/>
            <ac:spMk id="19" creationId="{665EF2CD-45D6-4CAB-ADD6-38647508D64C}"/>
          </ac:spMkLst>
        </pc:spChg>
        <pc:spChg chg="add mod">
          <ac:chgData name="Cindy Campbell" userId="S::ccampbell5@wrha.mb.ca::e56425e5-ba4a-4f0f-93cc-effb6b889ba6" providerId="AD" clId="Web-{67CE746E-9277-40E6-9516-BEDCB223C4D4}" dt="2022-01-10T16:11:20.198" v="399" actId="1076"/>
          <ac:spMkLst>
            <pc:docMk/>
            <pc:sldMk cId="602194715" sldId="329"/>
            <ac:spMk id="20" creationId="{B26C5EAB-AD0B-4AEC-8118-0E4820621C7F}"/>
          </ac:spMkLst>
        </pc:spChg>
        <pc:spChg chg="add mod">
          <ac:chgData name="Cindy Campbell" userId="S::ccampbell5@wrha.mb.ca::e56425e5-ba4a-4f0f-93cc-effb6b889ba6" providerId="AD" clId="Web-{67CE746E-9277-40E6-9516-BEDCB223C4D4}" dt="2022-01-10T16:11:45.527" v="416" actId="1076"/>
          <ac:spMkLst>
            <pc:docMk/>
            <pc:sldMk cId="602194715" sldId="329"/>
            <ac:spMk id="21" creationId="{15064303-453D-463B-AA18-F5D9E40B3794}"/>
          </ac:spMkLst>
        </pc:spChg>
        <pc:spChg chg="mod">
          <ac:chgData name="Cindy Campbell" userId="S::ccampbell5@wrha.mb.ca::e56425e5-ba4a-4f0f-93cc-effb6b889ba6" providerId="AD" clId="Web-{67CE746E-9277-40E6-9516-BEDCB223C4D4}" dt="2022-01-10T15:44:55.624" v="252" actId="20577"/>
          <ac:spMkLst>
            <pc:docMk/>
            <pc:sldMk cId="602194715" sldId="329"/>
            <ac:spMk id="31745" creationId="{00000000-0000-0000-0000-000000000000}"/>
          </ac:spMkLst>
        </pc:spChg>
        <pc:spChg chg="mod">
          <ac:chgData name="Cindy Campbell" userId="S::ccampbell5@wrha.mb.ca::e56425e5-ba4a-4f0f-93cc-effb6b889ba6" providerId="AD" clId="Web-{67CE746E-9277-40E6-9516-BEDCB223C4D4}" dt="2022-01-10T15:45:27.749" v="255" actId="20577"/>
          <ac:spMkLst>
            <pc:docMk/>
            <pc:sldMk cId="602194715" sldId="329"/>
            <ac:spMk id="31746" creationId="{00000000-0000-0000-0000-000000000000}"/>
          </ac:spMkLst>
        </pc:spChg>
        <pc:picChg chg="add del mod">
          <ac:chgData name="Cindy Campbell" userId="S::ccampbell5@wrha.mb.ca::e56425e5-ba4a-4f0f-93cc-effb6b889ba6" providerId="AD" clId="Web-{67CE746E-9277-40E6-9516-BEDCB223C4D4}" dt="2022-01-10T16:07:00.493" v="346"/>
          <ac:picMkLst>
            <pc:docMk/>
            <pc:sldMk cId="602194715" sldId="329"/>
            <ac:picMk id="13" creationId="{642980EE-5062-409B-BD04-C01E37D193D7}"/>
          </ac:picMkLst>
        </pc:picChg>
        <pc:picChg chg="add mod">
          <ac:chgData name="Cindy Campbell" userId="S::ccampbell5@wrha.mb.ca::e56425e5-ba4a-4f0f-93cc-effb6b889ba6" providerId="AD" clId="Web-{67CE746E-9277-40E6-9516-BEDCB223C4D4}" dt="2022-01-10T16:07:38.025" v="351" actId="1076"/>
          <ac:picMkLst>
            <pc:docMk/>
            <pc:sldMk cId="602194715" sldId="329"/>
            <ac:picMk id="14" creationId="{4CC7ABE6-AE49-402E-A138-A581BE05FD5C}"/>
          </ac:picMkLst>
        </pc:picChg>
        <pc:picChg chg="add mod">
          <ac:chgData name="Cindy Campbell" userId="S::ccampbell5@wrha.mb.ca::e56425e5-ba4a-4f0f-93cc-effb6b889ba6" providerId="AD" clId="Web-{67CE746E-9277-40E6-9516-BEDCB223C4D4}" dt="2022-01-10T16:12:06.964" v="420" actId="1076"/>
          <ac:picMkLst>
            <pc:docMk/>
            <pc:sldMk cId="602194715" sldId="329"/>
            <ac:picMk id="16" creationId="{71EFDC50-F538-4DF9-B6B9-FCB4B34B5A7A}"/>
          </ac:picMkLst>
        </pc:picChg>
        <pc:picChg chg="add mod">
          <ac:chgData name="Cindy Campbell" userId="S::ccampbell5@wrha.mb.ca::e56425e5-ba4a-4f0f-93cc-effb6b889ba6" providerId="AD" clId="Web-{67CE746E-9277-40E6-9516-BEDCB223C4D4}" dt="2022-01-10T16:12:30.074" v="425" actId="1076"/>
          <ac:picMkLst>
            <pc:docMk/>
            <pc:sldMk cId="602194715" sldId="329"/>
            <ac:picMk id="17" creationId="{4B688603-F7E9-4267-9799-09D3415008EF}"/>
          </ac:picMkLst>
        </pc:picChg>
        <pc:picChg chg="add mod">
          <ac:chgData name="Cindy Campbell" userId="S::ccampbell5@wrha.mb.ca::e56425e5-ba4a-4f0f-93cc-effb6b889ba6" providerId="AD" clId="Web-{67CE746E-9277-40E6-9516-BEDCB223C4D4}" dt="2022-01-10T16:12:55.293" v="429" actId="1076"/>
          <ac:picMkLst>
            <pc:docMk/>
            <pc:sldMk cId="602194715" sldId="329"/>
            <ac:picMk id="18" creationId="{7424302F-EA8D-458C-AFEB-9CF91B15A854}"/>
          </ac:picMkLst>
        </pc:picChg>
        <pc:picChg chg="add mod">
          <ac:chgData name="Cindy Campbell" userId="S::ccampbell5@wrha.mb.ca::e56425e5-ba4a-4f0f-93cc-effb6b889ba6" providerId="AD" clId="Web-{67CE746E-9277-40E6-9516-BEDCB223C4D4}" dt="2022-01-10T16:13:29.793" v="433" actId="1076"/>
          <ac:picMkLst>
            <pc:docMk/>
            <pc:sldMk cId="602194715" sldId="329"/>
            <ac:picMk id="22" creationId="{9B058FDD-7A1E-4CBD-895F-A271AE5FC580}"/>
          </ac:picMkLst>
        </pc:picChg>
        <pc:picChg chg="add mod">
          <ac:chgData name="Cindy Campbell" userId="S::ccampbell5@wrha.mb.ca::e56425e5-ba4a-4f0f-93cc-effb6b889ba6" providerId="AD" clId="Web-{67CE746E-9277-40E6-9516-BEDCB223C4D4}" dt="2022-01-10T16:14:34.872" v="437" actId="1076"/>
          <ac:picMkLst>
            <pc:docMk/>
            <pc:sldMk cId="602194715" sldId="329"/>
            <ac:picMk id="23" creationId="{38A1584D-2D24-4C7E-8DA0-F32E6AB0B52E}"/>
          </ac:picMkLst>
        </pc:picChg>
        <pc:picChg chg="del">
          <ac:chgData name="Cindy Campbell" userId="S::ccampbell5@wrha.mb.ca::e56425e5-ba4a-4f0f-93cc-effb6b889ba6" providerId="AD" clId="Web-{67CE746E-9277-40E6-9516-BEDCB223C4D4}" dt="2022-01-10T15:45:01.561" v="253"/>
          <ac:picMkLst>
            <pc:docMk/>
            <pc:sldMk cId="602194715" sldId="329"/>
            <ac:picMk id="1029" creationId="{00000000-0000-0000-0000-000000000000}"/>
          </ac:picMkLst>
        </pc:picChg>
      </pc:sldChg>
      <pc:sldChg chg="modSp mod modShow">
        <pc:chgData name="Cindy Campbell" userId="S::ccampbell5@wrha.mb.ca::e56425e5-ba4a-4f0f-93cc-effb6b889ba6" providerId="AD" clId="Web-{67CE746E-9277-40E6-9516-BEDCB223C4D4}" dt="2022-01-10T16:15:29.514" v="438"/>
        <pc:sldMkLst>
          <pc:docMk/>
          <pc:sldMk cId="620074832" sldId="331"/>
        </pc:sldMkLst>
        <pc:spChg chg="mod">
          <ac:chgData name="Cindy Campbell" userId="S::ccampbell5@wrha.mb.ca::e56425e5-ba4a-4f0f-93cc-effb6b889ba6" providerId="AD" clId="Web-{67CE746E-9277-40E6-9516-BEDCB223C4D4}" dt="2022-01-10T15:33:23.571" v="67" actId="1076"/>
          <ac:spMkLst>
            <pc:docMk/>
            <pc:sldMk cId="620074832" sldId="331"/>
            <ac:spMk id="3075" creationId="{00000000-0000-0000-0000-000000000000}"/>
          </ac:spMkLst>
        </pc:spChg>
      </pc:sldChg>
      <pc:sldChg chg="modSp">
        <pc:chgData name="Cindy Campbell" userId="S::ccampbell5@wrha.mb.ca::e56425e5-ba4a-4f0f-93cc-effb6b889ba6" providerId="AD" clId="Web-{67CE746E-9277-40E6-9516-BEDCB223C4D4}" dt="2022-01-10T15:21:24.191" v="1" actId="20577"/>
        <pc:sldMkLst>
          <pc:docMk/>
          <pc:sldMk cId="139249343" sldId="377"/>
        </pc:sldMkLst>
        <pc:spChg chg="mod">
          <ac:chgData name="Cindy Campbell" userId="S::ccampbell5@wrha.mb.ca::e56425e5-ba4a-4f0f-93cc-effb6b889ba6" providerId="AD" clId="Web-{67CE746E-9277-40E6-9516-BEDCB223C4D4}" dt="2022-01-10T15:21:24.191" v="1" actId="20577"/>
          <ac:spMkLst>
            <pc:docMk/>
            <pc:sldMk cId="139249343" sldId="377"/>
            <ac:spMk id="3" creationId="{04B16B0B-8D55-46FF-A868-B6CAC200D189}"/>
          </ac:spMkLst>
        </pc:spChg>
      </pc:sldChg>
      <pc:sldChg chg="new del">
        <pc:chgData name="Cindy Campbell" userId="S::ccampbell5@wrha.mb.ca::e56425e5-ba4a-4f0f-93cc-effb6b889ba6" providerId="AD" clId="Web-{67CE746E-9277-40E6-9516-BEDCB223C4D4}" dt="2022-01-10T15:31:52.711" v="44"/>
        <pc:sldMkLst>
          <pc:docMk/>
          <pc:sldMk cId="649106469" sldId="412"/>
        </pc:sldMkLst>
      </pc:sldChg>
      <pc:sldChg chg="addSp new del">
        <pc:chgData name="Cindy Campbell" userId="S::ccampbell5@wrha.mb.ca::e56425e5-ba4a-4f0f-93cc-effb6b889ba6" providerId="AD" clId="Web-{67CE746E-9277-40E6-9516-BEDCB223C4D4}" dt="2022-01-10T15:32:27.774" v="47"/>
        <pc:sldMkLst>
          <pc:docMk/>
          <pc:sldMk cId="104524921" sldId="413"/>
        </pc:sldMkLst>
        <pc:spChg chg="add">
          <ac:chgData name="Cindy Campbell" userId="S::ccampbell5@wrha.mb.ca::e56425e5-ba4a-4f0f-93cc-effb6b889ba6" providerId="AD" clId="Web-{67CE746E-9277-40E6-9516-BEDCB223C4D4}" dt="2022-01-10T15:31:57.368" v="45"/>
          <ac:spMkLst>
            <pc:docMk/>
            <pc:sldMk cId="104524921" sldId="413"/>
            <ac:spMk id="4" creationId="{2FCE22DB-E0E4-49EC-BEA5-D392C0275872}"/>
          </ac:spMkLst>
        </pc:spChg>
      </pc:sldChg>
      <pc:sldChg chg="addSp delSp modSp new">
        <pc:chgData name="Cindy Campbell" userId="S::ccampbell5@wrha.mb.ca::e56425e5-ba4a-4f0f-93cc-effb6b889ba6" providerId="AD" clId="Web-{67CE746E-9277-40E6-9516-BEDCB223C4D4}" dt="2022-01-10T15:40:14.325" v="234" actId="1076"/>
        <pc:sldMkLst>
          <pc:docMk/>
          <pc:sldMk cId="905462696" sldId="414"/>
        </pc:sldMkLst>
        <pc:spChg chg="mod">
          <ac:chgData name="Cindy Campbell" userId="S::ccampbell5@wrha.mb.ca::e56425e5-ba4a-4f0f-93cc-effb6b889ba6" providerId="AD" clId="Web-{67CE746E-9277-40E6-9516-BEDCB223C4D4}" dt="2022-01-10T15:39:54.277" v="230" actId="20577"/>
          <ac:spMkLst>
            <pc:docMk/>
            <pc:sldMk cId="905462696" sldId="414"/>
            <ac:spMk id="2" creationId="{DE210AA7-0116-44DC-B6F5-6349C631204D}"/>
          </ac:spMkLst>
        </pc:spChg>
        <pc:spChg chg="mod">
          <ac:chgData name="Cindy Campbell" userId="S::ccampbell5@wrha.mb.ca::e56425e5-ba4a-4f0f-93cc-effb6b889ba6" providerId="AD" clId="Web-{67CE746E-9277-40E6-9516-BEDCB223C4D4}" dt="2022-01-10T15:37:35.214" v="209" actId="1076"/>
          <ac:spMkLst>
            <pc:docMk/>
            <pc:sldMk cId="905462696" sldId="414"/>
            <ac:spMk id="3" creationId="{17802A04-365A-4969-910D-6747BAA241C4}"/>
          </ac:spMkLst>
        </pc:spChg>
        <pc:graphicFrameChg chg="add del mod modGraphic">
          <ac:chgData name="Cindy Campbell" userId="S::ccampbell5@wrha.mb.ca::e56425e5-ba4a-4f0f-93cc-effb6b889ba6" providerId="AD" clId="Web-{67CE746E-9277-40E6-9516-BEDCB223C4D4}" dt="2022-01-10T15:40:14.325" v="234" actId="1076"/>
          <ac:graphicFrameMkLst>
            <pc:docMk/>
            <pc:sldMk cId="905462696" sldId="414"/>
            <ac:graphicFrameMk id="7" creationId="{4B01F8C2-F873-4B9E-89BC-9D695F1CF3A3}"/>
          </ac:graphicFrameMkLst>
        </pc:graphicFrameChg>
        <pc:picChg chg="add mod">
          <ac:chgData name="Cindy Campbell" userId="S::ccampbell5@wrha.mb.ca::e56425e5-ba4a-4f0f-93cc-effb6b889ba6" providerId="AD" clId="Web-{67CE746E-9277-40E6-9516-BEDCB223C4D4}" dt="2022-01-10T15:33:44.978" v="71"/>
          <ac:picMkLst>
            <pc:docMk/>
            <pc:sldMk cId="905462696" sldId="414"/>
            <ac:picMk id="6" creationId="{B25ED9CA-D926-4568-B11F-ED8B345CFA13}"/>
          </ac:picMkLst>
        </pc:picChg>
      </pc:sldChg>
      <pc:sldChg chg="addSp delSp modSp new">
        <pc:chgData name="Cindy Campbell" userId="S::ccampbell5@wrha.mb.ca::e56425e5-ba4a-4f0f-93cc-effb6b889ba6" providerId="AD" clId="Web-{67CE746E-9277-40E6-9516-BEDCB223C4D4}" dt="2022-01-10T16:22:18.516" v="522" actId="1076"/>
        <pc:sldMkLst>
          <pc:docMk/>
          <pc:sldMk cId="1702455591" sldId="415"/>
        </pc:sldMkLst>
        <pc:spChg chg="del">
          <ac:chgData name="Cindy Campbell" userId="S::ccampbell5@wrha.mb.ca::e56425e5-ba4a-4f0f-93cc-effb6b889ba6" providerId="AD" clId="Web-{67CE746E-9277-40E6-9516-BEDCB223C4D4}" dt="2022-01-10T16:16:35.170" v="485"/>
          <ac:spMkLst>
            <pc:docMk/>
            <pc:sldMk cId="1702455591" sldId="415"/>
            <ac:spMk id="2" creationId="{8FF7F0B2-2DB8-4DB7-9B92-A6AB6A5CFA94}"/>
          </ac:spMkLst>
        </pc:spChg>
        <pc:spChg chg="mod">
          <ac:chgData name="Cindy Campbell" userId="S::ccampbell5@wrha.mb.ca::e56425e5-ba4a-4f0f-93cc-effb6b889ba6" providerId="AD" clId="Web-{67CE746E-9277-40E6-9516-BEDCB223C4D4}" dt="2022-01-10T16:16:08.482" v="484" actId="20577"/>
          <ac:spMkLst>
            <pc:docMk/>
            <pc:sldMk cId="1702455591" sldId="415"/>
            <ac:spMk id="3" creationId="{7A8662E2-59A2-435B-9D30-A3B22BFF99D3}"/>
          </ac:spMkLst>
        </pc:spChg>
        <pc:spChg chg="add mod">
          <ac:chgData name="Cindy Campbell" userId="S::ccampbell5@wrha.mb.ca::e56425e5-ba4a-4f0f-93cc-effb6b889ba6" providerId="AD" clId="Web-{67CE746E-9277-40E6-9516-BEDCB223C4D4}" dt="2022-01-10T16:22:18.516" v="522" actId="1076"/>
          <ac:spMkLst>
            <pc:docMk/>
            <pc:sldMk cId="1702455591" sldId="415"/>
            <ac:spMk id="7" creationId="{8EDB9AB7-5876-44C2-96A5-BA687F906667}"/>
          </ac:spMkLst>
        </pc:spChg>
        <pc:picChg chg="add mod ord">
          <ac:chgData name="Cindy Campbell" userId="S::ccampbell5@wrha.mb.ca::e56425e5-ba4a-4f0f-93cc-effb6b889ba6" providerId="AD" clId="Web-{67CE746E-9277-40E6-9516-BEDCB223C4D4}" dt="2022-01-10T16:22:14.532" v="521" actId="1076"/>
          <ac:picMkLst>
            <pc:docMk/>
            <pc:sldMk cId="1702455591" sldId="415"/>
            <ac:picMk id="6" creationId="{D4782A95-B24E-4B7B-85FC-3DE4259B56F8}"/>
          </ac:picMkLst>
        </pc:picChg>
      </pc:sldChg>
    </pc:docChg>
  </pc:docChgLst>
  <pc:docChgLst>
    <pc:chgData name="Caitlin Keyzer" userId="S::ckeyzer@sharedhealthmb.ca::f47efa59-dbbb-496b-811f-5c8082e515c7" providerId="AD" clId="Web-{60BFC8FF-5ECE-4737-9258-7EEC4F5562EA}"/>
    <pc:docChg chg="modSld">
      <pc:chgData name="Caitlin Keyzer" userId="S::ckeyzer@sharedhealthmb.ca::f47efa59-dbbb-496b-811f-5c8082e515c7" providerId="AD" clId="Web-{60BFC8FF-5ECE-4737-9258-7EEC4F5562EA}" dt="2022-06-21T20:50:15.151" v="252" actId="20577"/>
      <pc:docMkLst>
        <pc:docMk/>
      </pc:docMkLst>
      <pc:sldChg chg="modSp">
        <pc:chgData name="Caitlin Keyzer" userId="S::ckeyzer@sharedhealthmb.ca::f47efa59-dbbb-496b-811f-5c8082e515c7" providerId="AD" clId="Web-{60BFC8FF-5ECE-4737-9258-7EEC4F5562EA}" dt="2022-06-21T20:49:10.963" v="233" actId="20577"/>
        <pc:sldMkLst>
          <pc:docMk/>
          <pc:sldMk cId="0" sldId="307"/>
        </pc:sldMkLst>
        <pc:spChg chg="mod">
          <ac:chgData name="Caitlin Keyzer" userId="S::ckeyzer@sharedhealthmb.ca::f47efa59-dbbb-496b-811f-5c8082e515c7" providerId="AD" clId="Web-{60BFC8FF-5ECE-4737-9258-7EEC4F5562EA}" dt="2022-06-21T20:49:10.963" v="233" actId="20577"/>
          <ac:spMkLst>
            <pc:docMk/>
            <pc:sldMk cId="0" sldId="307"/>
            <ac:spMk id="2" creationId="{00000000-0000-0000-0000-000000000000}"/>
          </ac:spMkLst>
        </pc:spChg>
      </pc:sldChg>
      <pc:sldChg chg="modSp">
        <pc:chgData name="Caitlin Keyzer" userId="S::ckeyzer@sharedhealthmb.ca::f47efa59-dbbb-496b-811f-5c8082e515c7" providerId="AD" clId="Web-{60BFC8FF-5ECE-4737-9258-7EEC4F5562EA}" dt="2022-06-21T20:49:47.088" v="243" actId="20577"/>
        <pc:sldMkLst>
          <pc:docMk/>
          <pc:sldMk cId="0" sldId="308"/>
        </pc:sldMkLst>
        <pc:spChg chg="mod">
          <ac:chgData name="Caitlin Keyzer" userId="S::ckeyzer@sharedhealthmb.ca::f47efa59-dbbb-496b-811f-5c8082e515c7" providerId="AD" clId="Web-{60BFC8FF-5ECE-4737-9258-7EEC4F5562EA}" dt="2022-06-21T20:49:47.088" v="243" actId="20577"/>
          <ac:spMkLst>
            <pc:docMk/>
            <pc:sldMk cId="0" sldId="308"/>
            <ac:spMk id="2" creationId="{00000000-0000-0000-0000-000000000000}"/>
          </ac:spMkLst>
        </pc:spChg>
      </pc:sldChg>
      <pc:sldChg chg="delSp modSp">
        <pc:chgData name="Caitlin Keyzer" userId="S::ckeyzer@sharedhealthmb.ca::f47efa59-dbbb-496b-811f-5c8082e515c7" providerId="AD" clId="Web-{60BFC8FF-5ECE-4737-9258-7EEC4F5562EA}" dt="2022-06-21T20:50:03.151" v="248"/>
        <pc:sldMkLst>
          <pc:docMk/>
          <pc:sldMk cId="0" sldId="314"/>
        </pc:sldMkLst>
        <pc:spChg chg="del mod">
          <ac:chgData name="Caitlin Keyzer" userId="S::ckeyzer@sharedhealthmb.ca::f47efa59-dbbb-496b-811f-5c8082e515c7" providerId="AD" clId="Web-{60BFC8FF-5ECE-4737-9258-7EEC4F5562EA}" dt="2022-06-21T20:50:03.151" v="248"/>
          <ac:spMkLst>
            <pc:docMk/>
            <pc:sldMk cId="0" sldId="314"/>
            <ac:spMk id="2" creationId="{00000000-0000-0000-0000-000000000000}"/>
          </ac:spMkLst>
        </pc:spChg>
        <pc:spChg chg="mod">
          <ac:chgData name="Caitlin Keyzer" userId="S::ckeyzer@sharedhealthmb.ca::f47efa59-dbbb-496b-811f-5c8082e515c7" providerId="AD" clId="Web-{60BFC8FF-5ECE-4737-9258-7EEC4F5562EA}" dt="2022-06-21T20:34:26.121" v="1" actId="1076"/>
          <ac:spMkLst>
            <pc:docMk/>
            <pc:sldMk cId="0" sldId="314"/>
            <ac:spMk id="101378" creationId="{00000000-0000-0000-0000-000000000000}"/>
          </ac:spMkLst>
        </pc:spChg>
        <pc:spChg chg="mod">
          <ac:chgData name="Caitlin Keyzer" userId="S::ckeyzer@sharedhealthmb.ca::f47efa59-dbbb-496b-811f-5c8082e515c7" providerId="AD" clId="Web-{60BFC8FF-5ECE-4737-9258-7EEC4F5562EA}" dt="2022-06-21T20:42:46.644" v="126" actId="1076"/>
          <ac:spMkLst>
            <pc:docMk/>
            <pc:sldMk cId="0" sldId="314"/>
            <ac:spMk id="101380" creationId="{00000000-0000-0000-0000-000000000000}"/>
          </ac:spMkLst>
        </pc:spChg>
        <pc:picChg chg="mod">
          <ac:chgData name="Caitlin Keyzer" userId="S::ckeyzer@sharedhealthmb.ca::f47efa59-dbbb-496b-811f-5c8082e515c7" providerId="AD" clId="Web-{60BFC8FF-5ECE-4737-9258-7EEC4F5562EA}" dt="2022-06-21T20:42:34.269" v="125" actId="1076"/>
          <ac:picMkLst>
            <pc:docMk/>
            <pc:sldMk cId="0" sldId="314"/>
            <ac:picMk id="101379" creationId="{00000000-0000-0000-0000-000000000000}"/>
          </ac:picMkLst>
        </pc:picChg>
      </pc:sldChg>
      <pc:sldChg chg="modSp">
        <pc:chgData name="Caitlin Keyzer" userId="S::ckeyzer@sharedhealthmb.ca::f47efa59-dbbb-496b-811f-5c8082e515c7" providerId="AD" clId="Web-{60BFC8FF-5ECE-4737-9258-7EEC4F5562EA}" dt="2022-06-21T20:46:37.273" v="199" actId="20577"/>
        <pc:sldMkLst>
          <pc:docMk/>
          <pc:sldMk cId="3607225523" sldId="324"/>
        </pc:sldMkLst>
        <pc:spChg chg="mod">
          <ac:chgData name="Caitlin Keyzer" userId="S::ckeyzer@sharedhealthmb.ca::f47efa59-dbbb-496b-811f-5c8082e515c7" providerId="AD" clId="Web-{60BFC8FF-5ECE-4737-9258-7EEC4F5562EA}" dt="2022-06-21T20:46:37.273" v="199" actId="20577"/>
          <ac:spMkLst>
            <pc:docMk/>
            <pc:sldMk cId="3607225523" sldId="324"/>
            <ac:spMk id="4" creationId="{00000000-0000-0000-0000-000000000000}"/>
          </ac:spMkLst>
        </pc:spChg>
      </pc:sldChg>
      <pc:sldChg chg="modSp">
        <pc:chgData name="Caitlin Keyzer" userId="S::ckeyzer@sharedhealthmb.ca::f47efa59-dbbb-496b-811f-5c8082e515c7" providerId="AD" clId="Web-{60BFC8FF-5ECE-4737-9258-7EEC4F5562EA}" dt="2022-06-21T20:46:05.600" v="183" actId="20577"/>
        <pc:sldMkLst>
          <pc:docMk/>
          <pc:sldMk cId="1579757247" sldId="327"/>
        </pc:sldMkLst>
        <pc:spChg chg="mod">
          <ac:chgData name="Caitlin Keyzer" userId="S::ckeyzer@sharedhealthmb.ca::f47efa59-dbbb-496b-811f-5c8082e515c7" providerId="AD" clId="Web-{60BFC8FF-5ECE-4737-9258-7EEC4F5562EA}" dt="2022-06-21T20:46:05.600" v="183" actId="20577"/>
          <ac:spMkLst>
            <pc:docMk/>
            <pc:sldMk cId="1579757247" sldId="327"/>
            <ac:spMk id="4" creationId="{00000000-0000-0000-0000-000000000000}"/>
          </ac:spMkLst>
        </pc:spChg>
      </pc:sldChg>
      <pc:sldChg chg="modSp">
        <pc:chgData name="Caitlin Keyzer" userId="S::ckeyzer@sharedhealthmb.ca::f47efa59-dbbb-496b-811f-5c8082e515c7" providerId="AD" clId="Web-{60BFC8FF-5ECE-4737-9258-7EEC4F5562EA}" dt="2022-06-21T20:48:35.650" v="225" actId="20577"/>
        <pc:sldMkLst>
          <pc:docMk/>
          <pc:sldMk cId="602194715" sldId="329"/>
        </pc:sldMkLst>
        <pc:spChg chg="mod">
          <ac:chgData name="Caitlin Keyzer" userId="S::ckeyzer@sharedhealthmb.ca::f47efa59-dbbb-496b-811f-5c8082e515c7" providerId="AD" clId="Web-{60BFC8FF-5ECE-4737-9258-7EEC4F5562EA}" dt="2022-06-21T20:48:35.650" v="225" actId="20577"/>
          <ac:spMkLst>
            <pc:docMk/>
            <pc:sldMk cId="602194715" sldId="329"/>
            <ac:spMk id="5" creationId="{00000000-0000-0000-0000-000000000000}"/>
          </ac:spMkLst>
        </pc:spChg>
      </pc:sldChg>
      <pc:sldChg chg="modSp">
        <pc:chgData name="Caitlin Keyzer" userId="S::ckeyzer@sharedhealthmb.ca::f47efa59-dbbb-496b-811f-5c8082e515c7" providerId="AD" clId="Web-{60BFC8FF-5ECE-4737-9258-7EEC4F5562EA}" dt="2022-06-21T20:49:40.104" v="241" actId="20577"/>
        <pc:sldMkLst>
          <pc:docMk/>
          <pc:sldMk cId="1796701280" sldId="337"/>
        </pc:sldMkLst>
        <pc:spChg chg="mod">
          <ac:chgData name="Caitlin Keyzer" userId="S::ckeyzer@sharedhealthmb.ca::f47efa59-dbbb-496b-811f-5c8082e515c7" providerId="AD" clId="Web-{60BFC8FF-5ECE-4737-9258-7EEC4F5562EA}" dt="2022-06-21T20:49:40.104" v="241" actId="20577"/>
          <ac:spMkLst>
            <pc:docMk/>
            <pc:sldMk cId="1796701280" sldId="337"/>
            <ac:spMk id="4" creationId="{00000000-0000-0000-0000-000000000000}"/>
          </ac:spMkLst>
        </pc:spChg>
      </pc:sldChg>
      <pc:sldChg chg="modSp">
        <pc:chgData name="Caitlin Keyzer" userId="S::ckeyzer@sharedhealthmb.ca::f47efa59-dbbb-496b-811f-5c8082e515c7" providerId="AD" clId="Web-{60BFC8FF-5ECE-4737-9258-7EEC4F5562EA}" dt="2022-06-21T20:48:24.587" v="222" actId="20577"/>
        <pc:sldMkLst>
          <pc:docMk/>
          <pc:sldMk cId="1067256960" sldId="340"/>
        </pc:sldMkLst>
        <pc:spChg chg="mod">
          <ac:chgData name="Caitlin Keyzer" userId="S::ckeyzer@sharedhealthmb.ca::f47efa59-dbbb-496b-811f-5c8082e515c7" providerId="AD" clId="Web-{60BFC8FF-5ECE-4737-9258-7EEC4F5562EA}" dt="2022-06-21T20:48:24.587" v="222" actId="20577"/>
          <ac:spMkLst>
            <pc:docMk/>
            <pc:sldMk cId="1067256960" sldId="340"/>
            <ac:spMk id="4" creationId="{00000000-0000-0000-0000-000000000000}"/>
          </ac:spMkLst>
        </pc:spChg>
      </pc:sldChg>
      <pc:sldChg chg="modSp">
        <pc:chgData name="Caitlin Keyzer" userId="S::ckeyzer@sharedhealthmb.ca::f47efa59-dbbb-496b-811f-5c8082e515c7" providerId="AD" clId="Web-{60BFC8FF-5ECE-4737-9258-7EEC4F5562EA}" dt="2022-06-21T20:50:15.151" v="252" actId="20577"/>
        <pc:sldMkLst>
          <pc:docMk/>
          <pc:sldMk cId="476592354" sldId="345"/>
        </pc:sldMkLst>
        <pc:spChg chg="mod">
          <ac:chgData name="Caitlin Keyzer" userId="S::ckeyzer@sharedhealthmb.ca::f47efa59-dbbb-496b-811f-5c8082e515c7" providerId="AD" clId="Web-{60BFC8FF-5ECE-4737-9258-7EEC4F5562EA}" dt="2022-06-21T20:50:15.151" v="252" actId="20577"/>
          <ac:spMkLst>
            <pc:docMk/>
            <pc:sldMk cId="476592354" sldId="345"/>
            <ac:spMk id="2" creationId="{00000000-0000-0000-0000-000000000000}"/>
          </ac:spMkLst>
        </pc:spChg>
      </pc:sldChg>
      <pc:sldChg chg="modSp">
        <pc:chgData name="Caitlin Keyzer" userId="S::ckeyzer@sharedhealthmb.ca::f47efa59-dbbb-496b-811f-5c8082e515c7" providerId="AD" clId="Web-{60BFC8FF-5ECE-4737-9258-7EEC4F5562EA}" dt="2022-06-21T20:48:18.462" v="220" actId="20577"/>
        <pc:sldMkLst>
          <pc:docMk/>
          <pc:sldMk cId="1252155818" sldId="357"/>
        </pc:sldMkLst>
        <pc:spChg chg="mod">
          <ac:chgData name="Caitlin Keyzer" userId="S::ckeyzer@sharedhealthmb.ca::f47efa59-dbbb-496b-811f-5c8082e515c7" providerId="AD" clId="Web-{60BFC8FF-5ECE-4737-9258-7EEC4F5562EA}" dt="2022-06-21T20:48:18.462" v="220" actId="20577"/>
          <ac:spMkLst>
            <pc:docMk/>
            <pc:sldMk cId="1252155818" sldId="357"/>
            <ac:spMk id="2" creationId="{00000000-0000-0000-0000-000000000000}"/>
          </ac:spMkLst>
        </pc:spChg>
      </pc:sldChg>
      <pc:sldChg chg="delSp">
        <pc:chgData name="Caitlin Keyzer" userId="S::ckeyzer@sharedhealthmb.ca::f47efa59-dbbb-496b-811f-5c8082e515c7" providerId="AD" clId="Web-{60BFC8FF-5ECE-4737-9258-7EEC4F5562EA}" dt="2022-06-21T20:49:24.994" v="236"/>
        <pc:sldMkLst>
          <pc:docMk/>
          <pc:sldMk cId="2495798230" sldId="360"/>
        </pc:sldMkLst>
        <pc:spChg chg="del">
          <ac:chgData name="Caitlin Keyzer" userId="S::ckeyzer@sharedhealthmb.ca::f47efa59-dbbb-496b-811f-5c8082e515c7" providerId="AD" clId="Web-{60BFC8FF-5ECE-4737-9258-7EEC4F5562EA}" dt="2022-06-21T20:49:24.994" v="236"/>
          <ac:spMkLst>
            <pc:docMk/>
            <pc:sldMk cId="2495798230" sldId="360"/>
            <ac:spMk id="2" creationId="{00000000-0000-0000-0000-000000000000}"/>
          </ac:spMkLst>
        </pc:spChg>
      </pc:sldChg>
      <pc:sldChg chg="modSp">
        <pc:chgData name="Caitlin Keyzer" userId="S::ckeyzer@sharedhealthmb.ca::f47efa59-dbbb-496b-811f-5c8082e515c7" providerId="AD" clId="Web-{60BFC8FF-5ECE-4737-9258-7EEC4F5562EA}" dt="2022-06-21T20:46:47.054" v="200" actId="20577"/>
        <pc:sldMkLst>
          <pc:docMk/>
          <pc:sldMk cId="1772190781" sldId="362"/>
        </pc:sldMkLst>
        <pc:spChg chg="mod">
          <ac:chgData name="Caitlin Keyzer" userId="S::ckeyzer@sharedhealthmb.ca::f47efa59-dbbb-496b-811f-5c8082e515c7" providerId="AD" clId="Web-{60BFC8FF-5ECE-4737-9258-7EEC4F5562EA}" dt="2022-06-21T20:46:47.054" v="200" actId="20577"/>
          <ac:spMkLst>
            <pc:docMk/>
            <pc:sldMk cId="1772190781" sldId="362"/>
            <ac:spMk id="8" creationId="{00000000-0000-0000-0000-000000000000}"/>
          </ac:spMkLst>
        </pc:spChg>
      </pc:sldChg>
      <pc:sldChg chg="modSp">
        <pc:chgData name="Caitlin Keyzer" userId="S::ckeyzer@sharedhealthmb.ca::f47efa59-dbbb-496b-811f-5c8082e515c7" providerId="AD" clId="Web-{60BFC8FF-5ECE-4737-9258-7EEC4F5562EA}" dt="2022-06-21T20:46:15.647" v="191" actId="20577"/>
        <pc:sldMkLst>
          <pc:docMk/>
          <pc:sldMk cId="139249343" sldId="377"/>
        </pc:sldMkLst>
        <pc:spChg chg="mod">
          <ac:chgData name="Caitlin Keyzer" userId="S::ckeyzer@sharedhealthmb.ca::f47efa59-dbbb-496b-811f-5c8082e515c7" providerId="AD" clId="Web-{60BFC8FF-5ECE-4737-9258-7EEC4F5562EA}" dt="2022-06-21T20:46:15.647" v="191" actId="20577"/>
          <ac:spMkLst>
            <pc:docMk/>
            <pc:sldMk cId="139249343" sldId="377"/>
            <ac:spMk id="4" creationId="{04B95162-C34D-47FD-A4ED-B3A23A6F240C}"/>
          </ac:spMkLst>
        </pc:spChg>
      </pc:sldChg>
      <pc:sldChg chg="modSp">
        <pc:chgData name="Caitlin Keyzer" userId="S::ckeyzer@sharedhealthmb.ca::f47efa59-dbbb-496b-811f-5c8082e515c7" providerId="AD" clId="Web-{60BFC8FF-5ECE-4737-9258-7EEC4F5562EA}" dt="2022-06-21T20:50:09.651" v="250" actId="20577"/>
        <pc:sldMkLst>
          <pc:docMk/>
          <pc:sldMk cId="543171140" sldId="379"/>
        </pc:sldMkLst>
        <pc:spChg chg="mod">
          <ac:chgData name="Caitlin Keyzer" userId="S::ckeyzer@sharedhealthmb.ca::f47efa59-dbbb-496b-811f-5c8082e515c7" providerId="AD" clId="Web-{60BFC8FF-5ECE-4737-9258-7EEC4F5562EA}" dt="2022-06-21T20:50:09.651" v="250" actId="20577"/>
          <ac:spMkLst>
            <pc:docMk/>
            <pc:sldMk cId="543171140" sldId="379"/>
            <ac:spMk id="2" creationId="{00000000-0000-0000-0000-000000000000}"/>
          </ac:spMkLst>
        </pc:spChg>
      </pc:sldChg>
      <pc:sldChg chg="modSp">
        <pc:chgData name="Caitlin Keyzer" userId="S::ckeyzer@sharedhealthmb.ca::f47efa59-dbbb-496b-811f-5c8082e515c7" providerId="AD" clId="Web-{60BFC8FF-5ECE-4737-9258-7EEC4F5562EA}" dt="2022-06-21T20:49:14.650" v="235" actId="20577"/>
        <pc:sldMkLst>
          <pc:docMk/>
          <pc:sldMk cId="1539508483" sldId="380"/>
        </pc:sldMkLst>
        <pc:spChg chg="mod">
          <ac:chgData name="Caitlin Keyzer" userId="S::ckeyzer@sharedhealthmb.ca::f47efa59-dbbb-496b-811f-5c8082e515c7" providerId="AD" clId="Web-{60BFC8FF-5ECE-4737-9258-7EEC4F5562EA}" dt="2022-06-21T20:49:14.650" v="235" actId="20577"/>
          <ac:spMkLst>
            <pc:docMk/>
            <pc:sldMk cId="1539508483" sldId="380"/>
            <ac:spMk id="2" creationId="{30EA070B-AE29-4147-B267-3F9FCE9E8314}"/>
          </ac:spMkLst>
        </pc:spChg>
      </pc:sldChg>
      <pc:sldChg chg="modSp">
        <pc:chgData name="Caitlin Keyzer" userId="S::ckeyzer@sharedhealthmb.ca::f47efa59-dbbb-496b-811f-5c8082e515c7" providerId="AD" clId="Web-{60BFC8FF-5ECE-4737-9258-7EEC4F5562EA}" dt="2022-06-21T20:49:51.057" v="245" actId="20577"/>
        <pc:sldMkLst>
          <pc:docMk/>
          <pc:sldMk cId="2224484310" sldId="381"/>
        </pc:sldMkLst>
        <pc:spChg chg="mod">
          <ac:chgData name="Caitlin Keyzer" userId="S::ckeyzer@sharedhealthmb.ca::f47efa59-dbbb-496b-811f-5c8082e515c7" providerId="AD" clId="Web-{60BFC8FF-5ECE-4737-9258-7EEC4F5562EA}" dt="2022-06-21T20:49:51.057" v="245" actId="20577"/>
          <ac:spMkLst>
            <pc:docMk/>
            <pc:sldMk cId="2224484310" sldId="381"/>
            <ac:spMk id="4" creationId="{DAA5DDB1-49B0-438F-8D41-5ADF6BE9A954}"/>
          </ac:spMkLst>
        </pc:spChg>
      </pc:sldChg>
      <pc:sldChg chg="addSp">
        <pc:chgData name="Caitlin Keyzer" userId="S::ckeyzer@sharedhealthmb.ca::f47efa59-dbbb-496b-811f-5c8082e515c7" providerId="AD" clId="Web-{60BFC8FF-5ECE-4737-9258-7EEC4F5562EA}" dt="2022-06-21T20:47:54.430" v="210"/>
        <pc:sldMkLst>
          <pc:docMk/>
          <pc:sldMk cId="1914436692" sldId="392"/>
        </pc:sldMkLst>
        <pc:spChg chg="add">
          <ac:chgData name="Caitlin Keyzer" userId="S::ckeyzer@sharedhealthmb.ca::f47efa59-dbbb-496b-811f-5c8082e515c7" providerId="AD" clId="Web-{60BFC8FF-5ECE-4737-9258-7EEC4F5562EA}" dt="2022-06-21T20:47:43.383" v="206"/>
          <ac:spMkLst>
            <pc:docMk/>
            <pc:sldMk cId="1914436692" sldId="392"/>
            <ac:spMk id="2" creationId="{18482310-2AD7-838F-29BC-BE615AA03B8E}"/>
          </ac:spMkLst>
        </pc:spChg>
        <pc:spChg chg="add">
          <ac:chgData name="Caitlin Keyzer" userId="S::ckeyzer@sharedhealthmb.ca::f47efa59-dbbb-496b-811f-5c8082e515c7" providerId="AD" clId="Web-{60BFC8FF-5ECE-4737-9258-7EEC4F5562EA}" dt="2022-06-21T20:47:46.211" v="207"/>
          <ac:spMkLst>
            <pc:docMk/>
            <pc:sldMk cId="1914436692" sldId="392"/>
            <ac:spMk id="4" creationId="{8166F5F2-71AE-F1EE-E9F6-2A2F61C2DDD9}"/>
          </ac:spMkLst>
        </pc:spChg>
        <pc:spChg chg="add">
          <ac:chgData name="Caitlin Keyzer" userId="S::ckeyzer@sharedhealthmb.ca::f47efa59-dbbb-496b-811f-5c8082e515c7" providerId="AD" clId="Web-{60BFC8FF-5ECE-4737-9258-7EEC4F5562EA}" dt="2022-06-21T20:47:47.196" v="208"/>
          <ac:spMkLst>
            <pc:docMk/>
            <pc:sldMk cId="1914436692" sldId="392"/>
            <ac:spMk id="6" creationId="{710D7C9D-839B-3F5B-1D32-8574C2FFE4D5}"/>
          </ac:spMkLst>
        </pc:spChg>
        <pc:spChg chg="add">
          <ac:chgData name="Caitlin Keyzer" userId="S::ckeyzer@sharedhealthmb.ca::f47efa59-dbbb-496b-811f-5c8082e515c7" providerId="AD" clId="Web-{60BFC8FF-5ECE-4737-9258-7EEC4F5562EA}" dt="2022-06-21T20:47:53.618" v="209"/>
          <ac:spMkLst>
            <pc:docMk/>
            <pc:sldMk cId="1914436692" sldId="392"/>
            <ac:spMk id="8" creationId="{91FEFED1-9ABA-C040-C8CA-3ED26A3FF688}"/>
          </ac:spMkLst>
        </pc:spChg>
        <pc:spChg chg="add">
          <ac:chgData name="Caitlin Keyzer" userId="S::ckeyzer@sharedhealthmb.ca::f47efa59-dbbb-496b-811f-5c8082e515c7" providerId="AD" clId="Web-{60BFC8FF-5ECE-4737-9258-7EEC4F5562EA}" dt="2022-06-21T20:47:54.430" v="210"/>
          <ac:spMkLst>
            <pc:docMk/>
            <pc:sldMk cId="1914436692" sldId="392"/>
            <ac:spMk id="10" creationId="{CB0195F3-E9DC-8042-1AC0-623C1CA29429}"/>
          </ac:spMkLst>
        </pc:spChg>
      </pc:sldChg>
      <pc:sldChg chg="modSp">
        <pc:chgData name="Caitlin Keyzer" userId="S::ckeyzer@sharedhealthmb.ca::f47efa59-dbbb-496b-811f-5c8082e515c7" providerId="AD" clId="Web-{60BFC8FF-5ECE-4737-9258-7EEC4F5562EA}" dt="2022-06-21T20:47:31.805" v="205" actId="20577"/>
        <pc:sldMkLst>
          <pc:docMk/>
          <pc:sldMk cId="4259064641" sldId="393"/>
        </pc:sldMkLst>
        <pc:spChg chg="mod">
          <ac:chgData name="Caitlin Keyzer" userId="S::ckeyzer@sharedhealthmb.ca::f47efa59-dbbb-496b-811f-5c8082e515c7" providerId="AD" clId="Web-{60BFC8FF-5ECE-4737-9258-7EEC4F5562EA}" dt="2022-06-21T20:47:31.805" v="205" actId="20577"/>
          <ac:spMkLst>
            <pc:docMk/>
            <pc:sldMk cId="4259064641" sldId="393"/>
            <ac:spMk id="19462" creationId="{00000000-0000-0000-0000-000000000000}"/>
          </ac:spMkLst>
        </pc:spChg>
        <pc:spChg chg="mod">
          <ac:chgData name="Caitlin Keyzer" userId="S::ckeyzer@sharedhealthmb.ca::f47efa59-dbbb-496b-811f-5c8082e515c7" providerId="AD" clId="Web-{60BFC8FF-5ECE-4737-9258-7EEC4F5562EA}" dt="2022-06-21T20:47:17.195" v="202" actId="14100"/>
          <ac:spMkLst>
            <pc:docMk/>
            <pc:sldMk cId="4259064641" sldId="393"/>
            <ac:spMk id="106499" creationId="{00000000-0000-0000-0000-000000000000}"/>
          </ac:spMkLst>
        </pc:spChg>
      </pc:sldChg>
      <pc:sldChg chg="modSp">
        <pc:chgData name="Caitlin Keyzer" userId="S::ckeyzer@sharedhealthmb.ca::f47efa59-dbbb-496b-811f-5c8082e515c7" providerId="AD" clId="Web-{60BFC8FF-5ECE-4737-9258-7EEC4F5562EA}" dt="2022-06-21T20:43:35.161" v="128" actId="20577"/>
        <pc:sldMkLst>
          <pc:docMk/>
          <pc:sldMk cId="4017232894" sldId="397"/>
        </pc:sldMkLst>
        <pc:spChg chg="mod">
          <ac:chgData name="Caitlin Keyzer" userId="S::ckeyzer@sharedhealthmb.ca::f47efa59-dbbb-496b-811f-5c8082e515c7" providerId="AD" clId="Web-{60BFC8FF-5ECE-4737-9258-7EEC4F5562EA}" dt="2022-06-21T20:43:35.161" v="128" actId="20577"/>
          <ac:spMkLst>
            <pc:docMk/>
            <pc:sldMk cId="4017232894" sldId="397"/>
            <ac:spMk id="4" creationId="{F75F0C7A-5D60-4498-A2BA-068B652414F9}"/>
          </ac:spMkLst>
        </pc:spChg>
      </pc:sldChg>
      <pc:sldChg chg="modSp">
        <pc:chgData name="Caitlin Keyzer" userId="S::ckeyzer@sharedhealthmb.ca::f47efa59-dbbb-496b-811f-5c8082e515c7" providerId="AD" clId="Web-{60BFC8FF-5ECE-4737-9258-7EEC4F5562EA}" dt="2022-06-21T20:45:55.241" v="181" actId="20577"/>
        <pc:sldMkLst>
          <pc:docMk/>
          <pc:sldMk cId="2252566960" sldId="398"/>
        </pc:sldMkLst>
        <pc:spChg chg="mod">
          <ac:chgData name="Caitlin Keyzer" userId="S::ckeyzer@sharedhealthmb.ca::f47efa59-dbbb-496b-811f-5c8082e515c7" providerId="AD" clId="Web-{60BFC8FF-5ECE-4737-9258-7EEC4F5562EA}" dt="2022-06-21T20:45:55.241" v="181" actId="20577"/>
          <ac:spMkLst>
            <pc:docMk/>
            <pc:sldMk cId="2252566960" sldId="398"/>
            <ac:spMk id="4" creationId="{852FBDA9-6AF6-4AFA-A950-9C7D6E3DF41E}"/>
          </ac:spMkLst>
        </pc:spChg>
      </pc:sldChg>
      <pc:sldChg chg="modSp">
        <pc:chgData name="Caitlin Keyzer" userId="S::ckeyzer@sharedhealthmb.ca::f47efa59-dbbb-496b-811f-5c8082e515c7" providerId="AD" clId="Web-{60BFC8FF-5ECE-4737-9258-7EEC4F5562EA}" dt="2022-06-21T20:45:47.600" v="179" actId="1076"/>
        <pc:sldMkLst>
          <pc:docMk/>
          <pc:sldMk cId="3421314644" sldId="400"/>
        </pc:sldMkLst>
        <pc:spChg chg="mod">
          <ac:chgData name="Caitlin Keyzer" userId="S::ckeyzer@sharedhealthmb.ca::f47efa59-dbbb-496b-811f-5c8082e515c7" providerId="AD" clId="Web-{60BFC8FF-5ECE-4737-9258-7EEC4F5562EA}" dt="2022-06-21T20:45:47.600" v="179" actId="1076"/>
          <ac:spMkLst>
            <pc:docMk/>
            <pc:sldMk cId="3421314644" sldId="400"/>
            <ac:spMk id="2" creationId="{00000000-0000-0000-0000-000000000000}"/>
          </ac:spMkLst>
        </pc:spChg>
      </pc:sldChg>
      <pc:sldChg chg="modSp">
        <pc:chgData name="Caitlin Keyzer" userId="S::ckeyzer@sharedhealthmb.ca::f47efa59-dbbb-496b-811f-5c8082e515c7" providerId="AD" clId="Web-{60BFC8FF-5ECE-4737-9258-7EEC4F5562EA}" dt="2022-06-21T20:44:59.443" v="163" actId="20577"/>
        <pc:sldMkLst>
          <pc:docMk/>
          <pc:sldMk cId="2294431937" sldId="401"/>
        </pc:sldMkLst>
        <pc:spChg chg="mod">
          <ac:chgData name="Caitlin Keyzer" userId="S::ckeyzer@sharedhealthmb.ca::f47efa59-dbbb-496b-811f-5c8082e515c7" providerId="AD" clId="Web-{60BFC8FF-5ECE-4737-9258-7EEC4F5562EA}" dt="2022-06-21T20:44:59.443" v="163" actId="20577"/>
          <ac:spMkLst>
            <pc:docMk/>
            <pc:sldMk cId="2294431937" sldId="401"/>
            <ac:spMk id="2" creationId="{00000000-0000-0000-0000-000000000000}"/>
          </ac:spMkLst>
        </pc:spChg>
      </pc:sldChg>
      <pc:sldChg chg="modSp">
        <pc:chgData name="Caitlin Keyzer" userId="S::ckeyzer@sharedhealthmb.ca::f47efa59-dbbb-496b-811f-5c8082e515c7" providerId="AD" clId="Web-{60BFC8FF-5ECE-4737-9258-7EEC4F5562EA}" dt="2022-06-21T20:44:21.911" v="148" actId="20577"/>
        <pc:sldMkLst>
          <pc:docMk/>
          <pc:sldMk cId="4064601621" sldId="404"/>
        </pc:sldMkLst>
        <pc:spChg chg="mod">
          <ac:chgData name="Caitlin Keyzer" userId="S::ckeyzer@sharedhealthmb.ca::f47efa59-dbbb-496b-811f-5c8082e515c7" providerId="AD" clId="Web-{60BFC8FF-5ECE-4737-9258-7EEC4F5562EA}" dt="2022-06-21T20:44:21.911" v="148" actId="20577"/>
          <ac:spMkLst>
            <pc:docMk/>
            <pc:sldMk cId="4064601621" sldId="404"/>
            <ac:spMk id="2" creationId="{00000000-0000-0000-0000-000000000000}"/>
          </ac:spMkLst>
        </pc:spChg>
      </pc:sldChg>
      <pc:sldChg chg="modSp">
        <pc:chgData name="Caitlin Keyzer" userId="S::ckeyzer@sharedhealthmb.ca::f47efa59-dbbb-496b-811f-5c8082e515c7" providerId="AD" clId="Web-{60BFC8FF-5ECE-4737-9258-7EEC4F5562EA}" dt="2022-06-21T20:44:12.849" v="137" actId="20577"/>
        <pc:sldMkLst>
          <pc:docMk/>
          <pc:sldMk cId="3241426636" sldId="405"/>
        </pc:sldMkLst>
        <pc:spChg chg="mod">
          <ac:chgData name="Caitlin Keyzer" userId="S::ckeyzer@sharedhealthmb.ca::f47efa59-dbbb-496b-811f-5c8082e515c7" providerId="AD" clId="Web-{60BFC8FF-5ECE-4737-9258-7EEC4F5562EA}" dt="2022-06-21T20:44:12.849" v="137" actId="20577"/>
          <ac:spMkLst>
            <pc:docMk/>
            <pc:sldMk cId="3241426636" sldId="405"/>
            <ac:spMk id="4" creationId="{00000000-0000-0000-0000-000000000000}"/>
          </ac:spMkLst>
        </pc:spChg>
      </pc:sldChg>
      <pc:sldChg chg="modSp">
        <pc:chgData name="Caitlin Keyzer" userId="S::ckeyzer@sharedhealthmb.ca::f47efa59-dbbb-496b-811f-5c8082e515c7" providerId="AD" clId="Web-{60BFC8FF-5ECE-4737-9258-7EEC4F5562EA}" dt="2022-06-21T20:43:56.364" v="134" actId="20577"/>
        <pc:sldMkLst>
          <pc:docMk/>
          <pc:sldMk cId="2712149141" sldId="406"/>
        </pc:sldMkLst>
        <pc:spChg chg="mod">
          <ac:chgData name="Caitlin Keyzer" userId="S::ckeyzer@sharedhealthmb.ca::f47efa59-dbbb-496b-811f-5c8082e515c7" providerId="AD" clId="Web-{60BFC8FF-5ECE-4737-9258-7EEC4F5562EA}" dt="2022-06-21T20:43:56.364" v="134" actId="20577"/>
          <ac:spMkLst>
            <pc:docMk/>
            <pc:sldMk cId="2712149141" sldId="406"/>
            <ac:spMk id="4" creationId="{00000000-0000-0000-0000-000000000000}"/>
          </ac:spMkLst>
        </pc:spChg>
      </pc:sldChg>
      <pc:sldChg chg="modSp">
        <pc:chgData name="Caitlin Keyzer" userId="S::ckeyzer@sharedhealthmb.ca::f47efa59-dbbb-496b-811f-5c8082e515c7" providerId="AD" clId="Web-{60BFC8FF-5ECE-4737-9258-7EEC4F5562EA}" dt="2022-06-21T20:43:44.473" v="133" actId="20577"/>
        <pc:sldMkLst>
          <pc:docMk/>
          <pc:sldMk cId="2603865491" sldId="408"/>
        </pc:sldMkLst>
        <pc:spChg chg="mod">
          <ac:chgData name="Caitlin Keyzer" userId="S::ckeyzer@sharedhealthmb.ca::f47efa59-dbbb-496b-811f-5c8082e515c7" providerId="AD" clId="Web-{60BFC8FF-5ECE-4737-9258-7EEC4F5562EA}" dt="2022-06-21T20:43:44.473" v="133" actId="20577"/>
          <ac:spMkLst>
            <pc:docMk/>
            <pc:sldMk cId="2603865491" sldId="408"/>
            <ac:spMk id="2" creationId="{00000000-0000-0000-0000-000000000000}"/>
          </ac:spMkLst>
        </pc:spChg>
      </pc:sldChg>
      <pc:sldChg chg="addSp modSp">
        <pc:chgData name="Caitlin Keyzer" userId="S::ckeyzer@sharedhealthmb.ca::f47efa59-dbbb-496b-811f-5c8082e515c7" providerId="AD" clId="Web-{60BFC8FF-5ECE-4737-9258-7EEC4F5562EA}" dt="2022-06-21T20:49:35.838" v="239" actId="20577"/>
        <pc:sldMkLst>
          <pc:docMk/>
          <pc:sldMk cId="3256826814" sldId="409"/>
        </pc:sldMkLst>
        <pc:spChg chg="mod">
          <ac:chgData name="Caitlin Keyzer" userId="S::ckeyzer@sharedhealthmb.ca::f47efa59-dbbb-496b-811f-5c8082e515c7" providerId="AD" clId="Web-{60BFC8FF-5ECE-4737-9258-7EEC4F5562EA}" dt="2022-06-21T20:49:35.838" v="239" actId="20577"/>
          <ac:spMkLst>
            <pc:docMk/>
            <pc:sldMk cId="3256826814" sldId="409"/>
            <ac:spMk id="2" creationId="{AB3A5C25-AA61-4874-A235-547CB3A04DC5}"/>
          </ac:spMkLst>
        </pc:spChg>
        <pc:spChg chg="add">
          <ac:chgData name="Caitlin Keyzer" userId="S::ckeyzer@sharedhealthmb.ca::f47efa59-dbbb-496b-811f-5c8082e515c7" providerId="AD" clId="Web-{60BFC8FF-5ECE-4737-9258-7EEC4F5562EA}" dt="2022-06-21T20:49:31.135" v="237"/>
          <ac:spMkLst>
            <pc:docMk/>
            <pc:sldMk cId="3256826814" sldId="409"/>
            <ac:spMk id="4" creationId="{87065797-0D6B-F6E2-BDAE-A2EFC887A73B}"/>
          </ac:spMkLst>
        </pc:spChg>
      </pc:sldChg>
      <pc:sldChg chg="modSp">
        <pc:chgData name="Caitlin Keyzer" userId="S::ckeyzer@sharedhealthmb.ca::f47efa59-dbbb-496b-811f-5c8082e515c7" providerId="AD" clId="Web-{60BFC8FF-5ECE-4737-9258-7EEC4F5562EA}" dt="2022-06-21T20:46:24.663" v="195" actId="20577"/>
        <pc:sldMkLst>
          <pc:docMk/>
          <pc:sldMk cId="2548783522" sldId="411"/>
        </pc:sldMkLst>
        <pc:spChg chg="mod">
          <ac:chgData name="Caitlin Keyzer" userId="S::ckeyzer@sharedhealthmb.ca::f47efa59-dbbb-496b-811f-5c8082e515c7" providerId="AD" clId="Web-{60BFC8FF-5ECE-4737-9258-7EEC4F5562EA}" dt="2022-06-21T20:46:24.663" v="195" actId="20577"/>
          <ac:spMkLst>
            <pc:docMk/>
            <pc:sldMk cId="2548783522" sldId="411"/>
            <ac:spMk id="4" creationId="{C90B2FC3-1E9C-4585-9C25-FF060FC07045}"/>
          </ac:spMkLst>
        </pc:spChg>
      </pc:sldChg>
      <pc:sldChg chg="modSp">
        <pc:chgData name="Caitlin Keyzer" userId="S::ckeyzer@sharedhealthmb.ca::f47efa59-dbbb-496b-811f-5c8082e515c7" providerId="AD" clId="Web-{60BFC8FF-5ECE-4737-9258-7EEC4F5562EA}" dt="2022-06-21T20:48:27.571" v="224" actId="20577"/>
        <pc:sldMkLst>
          <pc:docMk/>
          <pc:sldMk cId="905462696" sldId="414"/>
        </pc:sldMkLst>
        <pc:spChg chg="mod">
          <ac:chgData name="Caitlin Keyzer" userId="S::ckeyzer@sharedhealthmb.ca::f47efa59-dbbb-496b-811f-5c8082e515c7" providerId="AD" clId="Web-{60BFC8FF-5ECE-4737-9258-7EEC4F5562EA}" dt="2022-06-21T20:48:27.571" v="224" actId="20577"/>
          <ac:spMkLst>
            <pc:docMk/>
            <pc:sldMk cId="905462696" sldId="414"/>
            <ac:spMk id="4" creationId="{96CEE5BD-9851-47D7-9F36-72068D452CCF}"/>
          </ac:spMkLst>
        </pc:spChg>
      </pc:sldChg>
      <pc:sldChg chg="modSp">
        <pc:chgData name="Caitlin Keyzer" userId="S::ckeyzer@sharedhealthmb.ca::f47efa59-dbbb-496b-811f-5c8082e515c7" providerId="AD" clId="Web-{60BFC8FF-5ECE-4737-9258-7EEC4F5562EA}" dt="2022-06-21T20:48:46.103" v="227" actId="20577"/>
        <pc:sldMkLst>
          <pc:docMk/>
          <pc:sldMk cId="1702455591" sldId="415"/>
        </pc:sldMkLst>
        <pc:spChg chg="mod">
          <ac:chgData name="Caitlin Keyzer" userId="S::ckeyzer@sharedhealthmb.ca::f47efa59-dbbb-496b-811f-5c8082e515c7" providerId="AD" clId="Web-{60BFC8FF-5ECE-4737-9258-7EEC4F5562EA}" dt="2022-06-21T20:48:46.103" v="227" actId="20577"/>
          <ac:spMkLst>
            <pc:docMk/>
            <pc:sldMk cId="1702455591" sldId="415"/>
            <ac:spMk id="4" creationId="{D7DF2971-0D44-4174-ADBF-37B434F63319}"/>
          </ac:spMkLst>
        </pc:spChg>
      </pc:sldChg>
      <pc:sldChg chg="modSp">
        <pc:chgData name="Caitlin Keyzer" userId="S::ckeyzer@sharedhealthmb.ca::f47efa59-dbbb-496b-811f-5c8082e515c7" providerId="AD" clId="Web-{60BFC8FF-5ECE-4737-9258-7EEC4F5562EA}" dt="2022-06-21T20:48:50.759" v="229" actId="20577"/>
        <pc:sldMkLst>
          <pc:docMk/>
          <pc:sldMk cId="2714916621" sldId="416"/>
        </pc:sldMkLst>
        <pc:spChg chg="mod">
          <ac:chgData name="Caitlin Keyzer" userId="S::ckeyzer@sharedhealthmb.ca::f47efa59-dbbb-496b-811f-5c8082e515c7" providerId="AD" clId="Web-{60BFC8FF-5ECE-4737-9258-7EEC4F5562EA}" dt="2022-06-21T20:48:50.759" v="229" actId="20577"/>
          <ac:spMkLst>
            <pc:docMk/>
            <pc:sldMk cId="2714916621" sldId="416"/>
            <ac:spMk id="4" creationId="{2AEE7378-D405-41C3-9D2C-0D124D0258B6}"/>
          </ac:spMkLst>
        </pc:spChg>
      </pc:sldChg>
      <pc:sldChg chg="modSp">
        <pc:chgData name="Caitlin Keyzer" userId="S::ckeyzer@sharedhealthmb.ca::f47efa59-dbbb-496b-811f-5c8082e515c7" providerId="AD" clId="Web-{60BFC8FF-5ECE-4737-9258-7EEC4F5562EA}" dt="2022-06-21T20:48:56.025" v="231" actId="20577"/>
        <pc:sldMkLst>
          <pc:docMk/>
          <pc:sldMk cId="3448883682" sldId="417"/>
        </pc:sldMkLst>
        <pc:spChg chg="mod">
          <ac:chgData name="Caitlin Keyzer" userId="S::ckeyzer@sharedhealthmb.ca::f47efa59-dbbb-496b-811f-5c8082e515c7" providerId="AD" clId="Web-{60BFC8FF-5ECE-4737-9258-7EEC4F5562EA}" dt="2022-06-21T20:48:56.025" v="231" actId="20577"/>
          <ac:spMkLst>
            <pc:docMk/>
            <pc:sldMk cId="3448883682" sldId="417"/>
            <ac:spMk id="4" creationId="{8AAA0ED7-3F65-4715-A34E-1BE405324ECD}"/>
          </ac:spMkLst>
        </pc:spChg>
      </pc:sldChg>
      <pc:sldChg chg="modSp">
        <pc:chgData name="Caitlin Keyzer" userId="S::ckeyzer@sharedhealthmb.ca::f47efa59-dbbb-496b-811f-5c8082e515c7" providerId="AD" clId="Web-{60BFC8FF-5ECE-4737-9258-7EEC4F5562EA}" dt="2022-06-21T20:44:38.287" v="150" actId="20577"/>
        <pc:sldMkLst>
          <pc:docMk/>
          <pc:sldMk cId="3360525234" sldId="418"/>
        </pc:sldMkLst>
        <pc:spChg chg="mod">
          <ac:chgData name="Caitlin Keyzer" userId="S::ckeyzer@sharedhealthmb.ca::f47efa59-dbbb-496b-811f-5c8082e515c7" providerId="AD" clId="Web-{60BFC8FF-5ECE-4737-9258-7EEC4F5562EA}" dt="2022-06-21T20:44:38.287" v="150" actId="20577"/>
          <ac:spMkLst>
            <pc:docMk/>
            <pc:sldMk cId="3360525234" sldId="418"/>
            <ac:spMk id="4" creationId="{B34AAE88-3139-4E4E-8E37-27EF9D1B6678}"/>
          </ac:spMkLst>
        </pc:spChg>
      </pc:sldChg>
      <pc:sldChg chg="modSp">
        <pc:chgData name="Caitlin Keyzer" userId="S::ckeyzer@sharedhealthmb.ca::f47efa59-dbbb-496b-811f-5c8082e515c7" providerId="AD" clId="Web-{60BFC8FF-5ECE-4737-9258-7EEC4F5562EA}" dt="2022-06-21T20:44:49.630" v="152" actId="20577"/>
        <pc:sldMkLst>
          <pc:docMk/>
          <pc:sldMk cId="1261208655" sldId="419"/>
        </pc:sldMkLst>
        <pc:spChg chg="mod">
          <ac:chgData name="Caitlin Keyzer" userId="S::ckeyzer@sharedhealthmb.ca::f47efa59-dbbb-496b-811f-5c8082e515c7" providerId="AD" clId="Web-{60BFC8FF-5ECE-4737-9258-7EEC4F5562EA}" dt="2022-06-21T20:44:49.630" v="152" actId="20577"/>
          <ac:spMkLst>
            <pc:docMk/>
            <pc:sldMk cId="1261208655" sldId="419"/>
            <ac:spMk id="4" creationId="{9EAB21AC-1040-44E3-9E33-4D3B60E60CB0}"/>
          </ac:spMkLst>
        </pc:spChg>
      </pc:sldChg>
      <pc:sldChg chg="modSp">
        <pc:chgData name="Caitlin Keyzer" userId="S::ckeyzer@sharedhealthmb.ca::f47efa59-dbbb-496b-811f-5c8082e515c7" providerId="AD" clId="Web-{60BFC8FF-5ECE-4737-9258-7EEC4F5562EA}" dt="2022-06-21T20:48:06.368" v="218" actId="20577"/>
        <pc:sldMkLst>
          <pc:docMk/>
          <pc:sldMk cId="1602989898" sldId="421"/>
        </pc:sldMkLst>
        <pc:spChg chg="mod">
          <ac:chgData name="Caitlin Keyzer" userId="S::ckeyzer@sharedhealthmb.ca::f47efa59-dbbb-496b-811f-5c8082e515c7" providerId="AD" clId="Web-{60BFC8FF-5ECE-4737-9258-7EEC4F5562EA}" dt="2022-06-21T20:48:06.368" v="218" actId="20577"/>
          <ac:spMkLst>
            <pc:docMk/>
            <pc:sldMk cId="1602989898" sldId="421"/>
            <ac:spMk id="4" creationId="{0495F26A-CF55-4B32-87D8-9CFB0AE088B3}"/>
          </ac:spMkLst>
        </pc:spChg>
      </pc:sldChg>
    </pc:docChg>
  </pc:docChgLst>
  <pc:docChgLst>
    <pc:chgData name="Olsen Jarvis" userId="S::ojarvis@wrha.mb.ca::080e7fae-07c9-466d-a060-e55fcba4a906" providerId="AD" clId="Web-{BB28BDAA-2FC3-44D2-903C-D93938646100}"/>
    <pc:docChg chg="modSld">
      <pc:chgData name="Olsen Jarvis" userId="S::ojarvis@wrha.mb.ca::080e7fae-07c9-466d-a060-e55fcba4a906" providerId="AD" clId="Web-{BB28BDAA-2FC3-44D2-903C-D93938646100}" dt="2022-06-15T21:06:33.718" v="10" actId="20577"/>
      <pc:docMkLst>
        <pc:docMk/>
      </pc:docMkLst>
      <pc:sldChg chg="modSp">
        <pc:chgData name="Olsen Jarvis" userId="S::ojarvis@wrha.mb.ca::080e7fae-07c9-466d-a060-e55fcba4a906" providerId="AD" clId="Web-{BB28BDAA-2FC3-44D2-903C-D93938646100}" dt="2022-06-15T21:06:33.718" v="10" actId="20577"/>
        <pc:sldMkLst>
          <pc:docMk/>
          <pc:sldMk cId="1602989898" sldId="421"/>
        </pc:sldMkLst>
        <pc:spChg chg="mod">
          <ac:chgData name="Olsen Jarvis" userId="S::ojarvis@wrha.mb.ca::080e7fae-07c9-466d-a060-e55fcba4a906" providerId="AD" clId="Web-{BB28BDAA-2FC3-44D2-903C-D93938646100}" dt="2022-06-15T21:06:33.718" v="10" actId="20577"/>
          <ac:spMkLst>
            <pc:docMk/>
            <pc:sldMk cId="1602989898" sldId="421"/>
            <ac:spMk id="2" creationId="{23AD3621-2039-453C-B0D5-0E3B604997A1}"/>
          </ac:spMkLst>
        </pc:spChg>
      </pc:sldChg>
      <pc:sldChg chg="modSp">
        <pc:chgData name="Olsen Jarvis" userId="S::ojarvis@wrha.mb.ca::080e7fae-07c9-466d-a060-e55fcba4a906" providerId="AD" clId="Web-{BB28BDAA-2FC3-44D2-903C-D93938646100}" dt="2022-06-15T21:05:51.295" v="7" actId="20577"/>
        <pc:sldMkLst>
          <pc:docMk/>
          <pc:sldMk cId="3272460499" sldId="423"/>
        </pc:sldMkLst>
        <pc:spChg chg="mod">
          <ac:chgData name="Olsen Jarvis" userId="S::ojarvis@wrha.mb.ca::080e7fae-07c9-466d-a060-e55fcba4a906" providerId="AD" clId="Web-{BB28BDAA-2FC3-44D2-903C-D93938646100}" dt="2022-06-15T21:05:51.295" v="7" actId="20577"/>
          <ac:spMkLst>
            <pc:docMk/>
            <pc:sldMk cId="3272460499" sldId="423"/>
            <ac:spMk id="2" creationId="{2B4BA8B4-4D6B-AD35-3E4D-74E155E298A2}"/>
          </ac:spMkLst>
        </pc:spChg>
        <pc:spChg chg="mod">
          <ac:chgData name="Olsen Jarvis" userId="S::ojarvis@wrha.mb.ca::080e7fae-07c9-466d-a060-e55fcba4a906" providerId="AD" clId="Web-{BB28BDAA-2FC3-44D2-903C-D93938646100}" dt="2022-06-15T21:05:08.670" v="3" actId="1076"/>
          <ac:spMkLst>
            <pc:docMk/>
            <pc:sldMk cId="3272460499" sldId="423"/>
            <ac:spMk id="7" creationId="{0B7B9339-2129-390D-681B-BDF886DE8B8D}"/>
          </ac:spMkLst>
        </pc:spChg>
        <pc:picChg chg="mod">
          <ac:chgData name="Olsen Jarvis" userId="S::ojarvis@wrha.mb.ca::080e7fae-07c9-466d-a060-e55fcba4a906" providerId="AD" clId="Web-{BB28BDAA-2FC3-44D2-903C-D93938646100}" dt="2022-06-15T21:05:08.670" v="2" actId="1076"/>
          <ac:picMkLst>
            <pc:docMk/>
            <pc:sldMk cId="3272460499" sldId="423"/>
            <ac:picMk id="5" creationId="{C52B9661-9BD1-AB36-42F6-6D25530CFAD4}"/>
          </ac:picMkLst>
        </pc:picChg>
      </pc:sldChg>
    </pc:docChg>
  </pc:docChgLst>
  <pc:docChgLst>
    <pc:chgData name="Rukmali Mendis" userId="S::rmendis@wrha.mb.ca::17aaf6fe-9b98-436b-b301-3dd5901ef56b" providerId="AD" clId="Web-{20228519-22D0-484B-8CE2-84EAB6B4BC05}"/>
    <pc:docChg chg="modSld">
      <pc:chgData name="Rukmali Mendis" userId="S::rmendis@wrha.mb.ca::17aaf6fe-9b98-436b-b301-3dd5901ef56b" providerId="AD" clId="Web-{20228519-22D0-484B-8CE2-84EAB6B4BC05}" dt="2022-02-07T02:53:07.047" v="360" actId="20577"/>
      <pc:docMkLst>
        <pc:docMk/>
      </pc:docMkLst>
      <pc:sldChg chg="modNotes">
        <pc:chgData name="Rukmali Mendis" userId="S::rmendis@wrha.mb.ca::17aaf6fe-9b98-436b-b301-3dd5901ef56b" providerId="AD" clId="Web-{20228519-22D0-484B-8CE2-84EAB6B4BC05}" dt="2022-02-07T02:02:08.576" v="9"/>
        <pc:sldMkLst>
          <pc:docMk/>
          <pc:sldMk cId="0" sldId="291"/>
        </pc:sldMkLst>
      </pc:sldChg>
      <pc:sldChg chg="modSp">
        <pc:chgData name="Rukmali Mendis" userId="S::rmendis@wrha.mb.ca::17aaf6fe-9b98-436b-b301-3dd5901ef56b" providerId="AD" clId="Web-{20228519-22D0-484B-8CE2-84EAB6B4BC05}" dt="2022-02-07T02:51:27.156" v="348" actId="20577"/>
        <pc:sldMkLst>
          <pc:docMk/>
          <pc:sldMk cId="0" sldId="307"/>
        </pc:sldMkLst>
        <pc:spChg chg="mod">
          <ac:chgData name="Rukmali Mendis" userId="S::rmendis@wrha.mb.ca::17aaf6fe-9b98-436b-b301-3dd5901ef56b" providerId="AD" clId="Web-{20228519-22D0-484B-8CE2-84EAB6B4BC05}" dt="2022-02-07T02:51:27.156" v="348" actId="20577"/>
          <ac:spMkLst>
            <pc:docMk/>
            <pc:sldMk cId="0" sldId="307"/>
            <ac:spMk id="87042" creationId="{00000000-0000-0000-0000-000000000000}"/>
          </ac:spMkLst>
        </pc:spChg>
        <pc:spChg chg="mod">
          <ac:chgData name="Rukmali Mendis" userId="S::rmendis@wrha.mb.ca::17aaf6fe-9b98-436b-b301-3dd5901ef56b" providerId="AD" clId="Web-{20228519-22D0-484B-8CE2-84EAB6B4BC05}" dt="2022-02-07T02:50:00.264" v="341" actId="1076"/>
          <ac:spMkLst>
            <pc:docMk/>
            <pc:sldMk cId="0" sldId="307"/>
            <ac:spMk id="87043" creationId="{00000000-0000-0000-0000-000000000000}"/>
          </ac:spMkLst>
        </pc:spChg>
      </pc:sldChg>
      <pc:sldChg chg="modSp modNotes">
        <pc:chgData name="Rukmali Mendis" userId="S::rmendis@wrha.mb.ca::17aaf6fe-9b98-436b-b301-3dd5901ef56b" providerId="AD" clId="Web-{20228519-22D0-484B-8CE2-84EAB6B4BC05}" dt="2022-02-07T02:44:10.341" v="305" actId="14100"/>
        <pc:sldMkLst>
          <pc:docMk/>
          <pc:sldMk cId="3607225523" sldId="324"/>
        </pc:sldMkLst>
        <pc:spChg chg="mod">
          <ac:chgData name="Rukmali Mendis" userId="S::rmendis@wrha.mb.ca::17aaf6fe-9b98-436b-b301-3dd5901ef56b" providerId="AD" clId="Web-{20228519-22D0-484B-8CE2-84EAB6B4BC05}" dt="2022-02-07T02:44:10.341" v="305" actId="14100"/>
          <ac:spMkLst>
            <pc:docMk/>
            <pc:sldMk cId="3607225523" sldId="324"/>
            <ac:spMk id="2" creationId="{00000000-0000-0000-0000-000000000000}"/>
          </ac:spMkLst>
        </pc:spChg>
      </pc:sldChg>
      <pc:sldChg chg="modSp modNotes">
        <pc:chgData name="Rukmali Mendis" userId="S::rmendis@wrha.mb.ca::17aaf6fe-9b98-436b-b301-3dd5901ef56b" providerId="AD" clId="Web-{20228519-22D0-484B-8CE2-84EAB6B4BC05}" dt="2022-02-07T02:39:48.245" v="287" actId="20577"/>
        <pc:sldMkLst>
          <pc:docMk/>
          <pc:sldMk cId="1579757247" sldId="327"/>
        </pc:sldMkLst>
        <pc:spChg chg="mod">
          <ac:chgData name="Rukmali Mendis" userId="S::rmendis@wrha.mb.ca::17aaf6fe-9b98-436b-b301-3dd5901ef56b" providerId="AD" clId="Web-{20228519-22D0-484B-8CE2-84EAB6B4BC05}" dt="2022-02-07T02:39:48.245" v="287" actId="20577"/>
          <ac:spMkLst>
            <pc:docMk/>
            <pc:sldMk cId="1579757247" sldId="327"/>
            <ac:spMk id="4098" creationId="{00000000-0000-0000-0000-000000000000}"/>
          </ac:spMkLst>
        </pc:spChg>
        <pc:spChg chg="mod">
          <ac:chgData name="Rukmali Mendis" userId="S::rmendis@wrha.mb.ca::17aaf6fe-9b98-436b-b301-3dd5901ef56b" providerId="AD" clId="Web-{20228519-22D0-484B-8CE2-84EAB6B4BC05}" dt="2022-02-07T02:37:46.229" v="282" actId="14100"/>
          <ac:spMkLst>
            <pc:docMk/>
            <pc:sldMk cId="1579757247" sldId="327"/>
            <ac:spMk id="4099" creationId="{00000000-0000-0000-0000-000000000000}"/>
          </ac:spMkLst>
        </pc:spChg>
      </pc:sldChg>
      <pc:sldChg chg="modSp">
        <pc:chgData name="Rukmali Mendis" userId="S::rmendis@wrha.mb.ca::17aaf6fe-9b98-436b-b301-3dd5901ef56b" providerId="AD" clId="Web-{20228519-22D0-484B-8CE2-84EAB6B4BC05}" dt="2022-02-07T02:46:52.591" v="319" actId="20577"/>
        <pc:sldMkLst>
          <pc:docMk/>
          <pc:sldMk cId="602194715" sldId="329"/>
        </pc:sldMkLst>
        <pc:spChg chg="mod">
          <ac:chgData name="Rukmali Mendis" userId="S::rmendis@wrha.mb.ca::17aaf6fe-9b98-436b-b301-3dd5901ef56b" providerId="AD" clId="Web-{20228519-22D0-484B-8CE2-84EAB6B4BC05}" dt="2022-02-07T02:46:52.591" v="319" actId="20577"/>
          <ac:spMkLst>
            <pc:docMk/>
            <pc:sldMk cId="602194715" sldId="329"/>
            <ac:spMk id="31745" creationId="{00000000-0000-0000-0000-000000000000}"/>
          </ac:spMkLst>
        </pc:spChg>
      </pc:sldChg>
      <pc:sldChg chg="modSp">
        <pc:chgData name="Rukmali Mendis" userId="S::rmendis@wrha.mb.ca::17aaf6fe-9b98-436b-b301-3dd5901ef56b" providerId="AD" clId="Web-{20228519-22D0-484B-8CE2-84EAB6B4BC05}" dt="2022-02-07T02:52:18.500" v="355" actId="20577"/>
        <pc:sldMkLst>
          <pc:docMk/>
          <pc:sldMk cId="1796701280" sldId="337"/>
        </pc:sldMkLst>
        <pc:spChg chg="mod">
          <ac:chgData name="Rukmali Mendis" userId="S::rmendis@wrha.mb.ca::17aaf6fe-9b98-436b-b301-3dd5901ef56b" providerId="AD" clId="Web-{20228519-22D0-484B-8CE2-84EAB6B4BC05}" dt="2022-02-07T02:52:18.500" v="355" actId="20577"/>
          <ac:spMkLst>
            <pc:docMk/>
            <pc:sldMk cId="1796701280" sldId="337"/>
            <ac:spMk id="28674" creationId="{00000000-0000-0000-0000-000000000000}"/>
          </ac:spMkLst>
        </pc:spChg>
      </pc:sldChg>
      <pc:sldChg chg="modSp">
        <pc:chgData name="Rukmali Mendis" userId="S::rmendis@wrha.mb.ca::17aaf6fe-9b98-436b-b301-3dd5901ef56b" providerId="AD" clId="Web-{20228519-22D0-484B-8CE2-84EAB6B4BC05}" dt="2022-02-07T02:46:11.935" v="318" actId="20577"/>
        <pc:sldMkLst>
          <pc:docMk/>
          <pc:sldMk cId="766704005" sldId="346"/>
        </pc:sldMkLst>
        <pc:spChg chg="mod">
          <ac:chgData name="Rukmali Mendis" userId="S::rmendis@wrha.mb.ca::17aaf6fe-9b98-436b-b301-3dd5901ef56b" providerId="AD" clId="Web-{20228519-22D0-484B-8CE2-84EAB6B4BC05}" dt="2022-02-07T02:46:11.935" v="318" actId="20577"/>
          <ac:spMkLst>
            <pc:docMk/>
            <pc:sldMk cId="766704005" sldId="346"/>
            <ac:spMk id="82946" creationId="{00000000-0000-0000-0000-000000000000}"/>
          </ac:spMkLst>
        </pc:spChg>
      </pc:sldChg>
      <pc:sldChg chg="modSp">
        <pc:chgData name="Rukmali Mendis" userId="S::rmendis@wrha.mb.ca::17aaf6fe-9b98-436b-b301-3dd5901ef56b" providerId="AD" clId="Web-{20228519-22D0-484B-8CE2-84EAB6B4BC05}" dt="2022-02-07T02:33:34.930" v="267" actId="20577"/>
        <pc:sldMkLst>
          <pc:docMk/>
          <pc:sldMk cId="1252155818" sldId="357"/>
        </pc:sldMkLst>
        <pc:spChg chg="mod">
          <ac:chgData name="Rukmali Mendis" userId="S::rmendis@wrha.mb.ca::17aaf6fe-9b98-436b-b301-3dd5901ef56b" providerId="AD" clId="Web-{20228519-22D0-484B-8CE2-84EAB6B4BC05}" dt="2022-02-07T02:33:34.930" v="267" actId="20577"/>
          <ac:spMkLst>
            <pc:docMk/>
            <pc:sldMk cId="1252155818" sldId="357"/>
            <ac:spMk id="3" creationId="{00000000-0000-0000-0000-000000000000}"/>
          </ac:spMkLst>
        </pc:spChg>
        <pc:spChg chg="mod">
          <ac:chgData name="Rukmali Mendis" userId="S::rmendis@wrha.mb.ca::17aaf6fe-9b98-436b-b301-3dd5901ef56b" providerId="AD" clId="Web-{20228519-22D0-484B-8CE2-84EAB6B4BC05}" dt="2022-02-07T02:29:46.585" v="127" actId="20577"/>
          <ac:spMkLst>
            <pc:docMk/>
            <pc:sldMk cId="1252155818" sldId="357"/>
            <ac:spMk id="91138" creationId="{00000000-0000-0000-0000-000000000000}"/>
          </ac:spMkLst>
        </pc:spChg>
      </pc:sldChg>
      <pc:sldChg chg="modSp">
        <pc:chgData name="Rukmali Mendis" userId="S::rmendis@wrha.mb.ca::17aaf6fe-9b98-436b-b301-3dd5901ef56b" providerId="AD" clId="Web-{20228519-22D0-484B-8CE2-84EAB6B4BC05}" dt="2022-02-07T02:47:20.170" v="320" actId="20577"/>
        <pc:sldMkLst>
          <pc:docMk/>
          <pc:sldMk cId="900773774" sldId="371"/>
        </pc:sldMkLst>
        <pc:spChg chg="mod">
          <ac:chgData name="Rukmali Mendis" userId="S::rmendis@wrha.mb.ca::17aaf6fe-9b98-436b-b301-3dd5901ef56b" providerId="AD" clId="Web-{20228519-22D0-484B-8CE2-84EAB6B4BC05}" dt="2022-02-07T02:47:20.170" v="320" actId="20577"/>
          <ac:spMkLst>
            <pc:docMk/>
            <pc:sldMk cId="900773774" sldId="371"/>
            <ac:spMk id="5" creationId="{00000000-0000-0000-0000-000000000000}"/>
          </ac:spMkLst>
        </pc:spChg>
      </pc:sldChg>
      <pc:sldChg chg="modSp modNotes">
        <pc:chgData name="Rukmali Mendis" userId="S::rmendis@wrha.mb.ca::17aaf6fe-9b98-436b-b301-3dd5901ef56b" providerId="AD" clId="Web-{20228519-22D0-484B-8CE2-84EAB6B4BC05}" dt="2022-02-07T02:37:12.729" v="281" actId="20577"/>
        <pc:sldMkLst>
          <pc:docMk/>
          <pc:sldMk cId="139249343" sldId="377"/>
        </pc:sldMkLst>
        <pc:spChg chg="mod">
          <ac:chgData name="Rukmali Mendis" userId="S::rmendis@wrha.mb.ca::17aaf6fe-9b98-436b-b301-3dd5901ef56b" providerId="AD" clId="Web-{20228519-22D0-484B-8CE2-84EAB6B4BC05}" dt="2022-02-07T02:37:12.729" v="281" actId="20577"/>
          <ac:spMkLst>
            <pc:docMk/>
            <pc:sldMk cId="139249343" sldId="377"/>
            <ac:spMk id="3" creationId="{04B16B0B-8D55-46FF-A868-B6CAC200D189}"/>
          </ac:spMkLst>
        </pc:spChg>
      </pc:sldChg>
      <pc:sldChg chg="modSp">
        <pc:chgData name="Rukmali Mendis" userId="S::rmendis@wrha.mb.ca::17aaf6fe-9b98-436b-b301-3dd5901ef56b" providerId="AD" clId="Web-{20228519-22D0-484B-8CE2-84EAB6B4BC05}" dt="2022-02-07T02:53:07.047" v="360" actId="20577"/>
        <pc:sldMkLst>
          <pc:docMk/>
          <pc:sldMk cId="1539508483" sldId="380"/>
        </pc:sldMkLst>
        <pc:spChg chg="mod">
          <ac:chgData name="Rukmali Mendis" userId="S::rmendis@wrha.mb.ca::17aaf6fe-9b98-436b-b301-3dd5901ef56b" providerId="AD" clId="Web-{20228519-22D0-484B-8CE2-84EAB6B4BC05}" dt="2022-02-07T02:53:07.047" v="360" actId="20577"/>
          <ac:spMkLst>
            <pc:docMk/>
            <pc:sldMk cId="1539508483" sldId="380"/>
            <ac:spMk id="4" creationId="{8C792141-7D9A-45F2-9606-6C772714DBE0}"/>
          </ac:spMkLst>
        </pc:spChg>
        <pc:spChg chg="mod">
          <ac:chgData name="Rukmali Mendis" userId="S::rmendis@wrha.mb.ca::17aaf6fe-9b98-436b-b301-3dd5901ef56b" providerId="AD" clId="Web-{20228519-22D0-484B-8CE2-84EAB6B4BC05}" dt="2022-02-07T02:52:54.328" v="357" actId="14100"/>
          <ac:spMkLst>
            <pc:docMk/>
            <pc:sldMk cId="1539508483" sldId="380"/>
            <ac:spMk id="5" creationId="{67B6F0C9-4511-4A9A-A942-4DE7275497E6}"/>
          </ac:spMkLst>
        </pc:spChg>
      </pc:sldChg>
      <pc:sldChg chg="modSp">
        <pc:chgData name="Rukmali Mendis" userId="S::rmendis@wrha.mb.ca::17aaf6fe-9b98-436b-b301-3dd5901ef56b" providerId="AD" clId="Web-{20228519-22D0-484B-8CE2-84EAB6B4BC05}" dt="2022-02-07T02:44:37.122" v="309" actId="20577"/>
        <pc:sldMkLst>
          <pc:docMk/>
          <pc:sldMk cId="3270661075" sldId="385"/>
        </pc:sldMkLst>
        <pc:spChg chg="mod">
          <ac:chgData name="Rukmali Mendis" userId="S::rmendis@wrha.mb.ca::17aaf6fe-9b98-436b-b301-3dd5901ef56b" providerId="AD" clId="Web-{20228519-22D0-484B-8CE2-84EAB6B4BC05}" dt="2022-02-07T02:44:37.122" v="309" actId="20577"/>
          <ac:spMkLst>
            <pc:docMk/>
            <pc:sldMk cId="3270661075" sldId="385"/>
            <ac:spMk id="3" creationId="{00000000-0000-0000-0000-000000000000}"/>
          </ac:spMkLst>
        </pc:spChg>
      </pc:sldChg>
      <pc:sldChg chg="modSp">
        <pc:chgData name="Rukmali Mendis" userId="S::rmendis@wrha.mb.ca::17aaf6fe-9b98-436b-b301-3dd5901ef56b" providerId="AD" clId="Web-{20228519-22D0-484B-8CE2-84EAB6B4BC05}" dt="2022-02-07T02:40:04.042" v="288" actId="20577"/>
        <pc:sldMkLst>
          <pc:docMk/>
          <pc:sldMk cId="4165831024" sldId="387"/>
        </pc:sldMkLst>
        <pc:spChg chg="mod">
          <ac:chgData name="Rukmali Mendis" userId="S::rmendis@wrha.mb.ca::17aaf6fe-9b98-436b-b301-3dd5901ef56b" providerId="AD" clId="Web-{20228519-22D0-484B-8CE2-84EAB6B4BC05}" dt="2022-02-07T02:40:04.042" v="288" actId="20577"/>
          <ac:spMkLst>
            <pc:docMk/>
            <pc:sldMk cId="4165831024" sldId="387"/>
            <ac:spMk id="8194" creationId="{00000000-0000-0000-0000-000000000000}"/>
          </ac:spMkLst>
        </pc:spChg>
        <pc:spChg chg="mod">
          <ac:chgData name="Rukmali Mendis" userId="S::rmendis@wrha.mb.ca::17aaf6fe-9b98-436b-b301-3dd5901ef56b" providerId="AD" clId="Web-{20228519-22D0-484B-8CE2-84EAB6B4BC05}" dt="2022-02-07T02:10:07.688" v="40" actId="20577"/>
          <ac:spMkLst>
            <pc:docMk/>
            <pc:sldMk cId="4165831024" sldId="387"/>
            <ac:spMk id="47106" creationId="{00000000-0000-0000-0000-000000000000}"/>
          </ac:spMkLst>
        </pc:spChg>
      </pc:sldChg>
      <pc:sldChg chg="modSp">
        <pc:chgData name="Rukmali Mendis" userId="S::rmendis@wrha.mb.ca::17aaf6fe-9b98-436b-b301-3dd5901ef56b" providerId="AD" clId="Web-{20228519-22D0-484B-8CE2-84EAB6B4BC05}" dt="2022-02-07T02:45:31.575" v="315" actId="20577"/>
        <pc:sldMkLst>
          <pc:docMk/>
          <pc:sldMk cId="646528758" sldId="388"/>
        </pc:sldMkLst>
        <pc:spChg chg="mod">
          <ac:chgData name="Rukmali Mendis" userId="S::rmendis@wrha.mb.ca::17aaf6fe-9b98-436b-b301-3dd5901ef56b" providerId="AD" clId="Web-{20228519-22D0-484B-8CE2-84EAB6B4BC05}" dt="2022-02-07T02:45:31.575" v="315" actId="20577"/>
          <ac:spMkLst>
            <pc:docMk/>
            <pc:sldMk cId="646528758" sldId="388"/>
            <ac:spMk id="19458" creationId="{00000000-0000-0000-0000-000000000000}"/>
          </ac:spMkLst>
        </pc:spChg>
      </pc:sldChg>
      <pc:sldChg chg="modSp">
        <pc:chgData name="Rukmali Mendis" userId="S::rmendis@wrha.mb.ca::17aaf6fe-9b98-436b-b301-3dd5901ef56b" providerId="AD" clId="Web-{20228519-22D0-484B-8CE2-84EAB6B4BC05}" dt="2022-02-07T02:45:07.466" v="313" actId="14100"/>
        <pc:sldMkLst>
          <pc:docMk/>
          <pc:sldMk cId="3960039125" sldId="389"/>
        </pc:sldMkLst>
        <pc:spChg chg="mod">
          <ac:chgData name="Rukmali Mendis" userId="S::rmendis@wrha.mb.ca::17aaf6fe-9b98-436b-b301-3dd5901ef56b" providerId="AD" clId="Web-{20228519-22D0-484B-8CE2-84EAB6B4BC05}" dt="2022-02-07T02:45:07.466" v="313" actId="14100"/>
          <ac:spMkLst>
            <pc:docMk/>
            <pc:sldMk cId="3960039125" sldId="389"/>
            <ac:spMk id="16386" creationId="{00000000-0000-0000-0000-000000000000}"/>
          </ac:spMkLst>
        </pc:spChg>
      </pc:sldChg>
      <pc:sldChg chg="modSp modNotes">
        <pc:chgData name="Rukmali Mendis" userId="S::rmendis@wrha.mb.ca::17aaf6fe-9b98-436b-b301-3dd5901ef56b" providerId="AD" clId="Web-{20228519-22D0-484B-8CE2-84EAB6B4BC05}" dt="2022-02-07T02:44:21.075" v="306" actId="14100"/>
        <pc:sldMkLst>
          <pc:docMk/>
          <pc:sldMk cId="3162893032" sldId="391"/>
        </pc:sldMkLst>
        <pc:spChg chg="mod">
          <ac:chgData name="Rukmali Mendis" userId="S::rmendis@wrha.mb.ca::17aaf6fe-9b98-436b-b301-3dd5901ef56b" providerId="AD" clId="Web-{20228519-22D0-484B-8CE2-84EAB6B4BC05}" dt="2022-02-07T02:44:21.075" v="306" actId="14100"/>
          <ac:spMkLst>
            <pc:docMk/>
            <pc:sldMk cId="3162893032" sldId="391"/>
            <ac:spMk id="13314" creationId="{00000000-0000-0000-0000-000000000000}"/>
          </ac:spMkLst>
        </pc:spChg>
        <pc:spChg chg="mod">
          <ac:chgData name="Rukmali Mendis" userId="S::rmendis@wrha.mb.ca::17aaf6fe-9b98-436b-b301-3dd5901ef56b" providerId="AD" clId="Web-{20228519-22D0-484B-8CE2-84EAB6B4BC05}" dt="2022-02-07T02:13:03.798" v="47" actId="14100"/>
          <ac:spMkLst>
            <pc:docMk/>
            <pc:sldMk cId="3162893032" sldId="391"/>
            <ac:spMk id="108547" creationId="{00000000-0000-0000-0000-000000000000}"/>
          </ac:spMkLst>
        </pc:spChg>
      </pc:sldChg>
      <pc:sldChg chg="modSp">
        <pc:chgData name="Rukmali Mendis" userId="S::rmendis@wrha.mb.ca::17aaf6fe-9b98-436b-b301-3dd5901ef56b" providerId="AD" clId="Web-{20228519-22D0-484B-8CE2-84EAB6B4BC05}" dt="2022-02-07T02:42:25.340" v="298" actId="20577"/>
        <pc:sldMkLst>
          <pc:docMk/>
          <pc:sldMk cId="1914436692" sldId="392"/>
        </pc:sldMkLst>
        <pc:spChg chg="mod">
          <ac:chgData name="Rukmali Mendis" userId="S::rmendis@wrha.mb.ca::17aaf6fe-9b98-436b-b301-3dd5901ef56b" providerId="AD" clId="Web-{20228519-22D0-484B-8CE2-84EAB6B4BC05}" dt="2022-02-07T02:42:25.340" v="298" actId="20577"/>
          <ac:spMkLst>
            <pc:docMk/>
            <pc:sldMk cId="1914436692" sldId="392"/>
            <ac:spMk id="12290" creationId="{00000000-0000-0000-0000-000000000000}"/>
          </ac:spMkLst>
        </pc:spChg>
      </pc:sldChg>
      <pc:sldChg chg="modSp">
        <pc:chgData name="Rukmali Mendis" userId="S::rmendis@wrha.mb.ca::17aaf6fe-9b98-436b-b301-3dd5901ef56b" providerId="AD" clId="Web-{20228519-22D0-484B-8CE2-84EAB6B4BC05}" dt="2022-02-07T02:41:44.011" v="296" actId="14100"/>
        <pc:sldMkLst>
          <pc:docMk/>
          <pc:sldMk cId="4259064641" sldId="393"/>
        </pc:sldMkLst>
        <pc:spChg chg="mod">
          <ac:chgData name="Rukmali Mendis" userId="S::rmendis@wrha.mb.ca::17aaf6fe-9b98-436b-b301-3dd5901ef56b" providerId="AD" clId="Web-{20228519-22D0-484B-8CE2-84EAB6B4BC05}" dt="2022-02-07T02:40:58.980" v="292" actId="20577"/>
          <ac:spMkLst>
            <pc:docMk/>
            <pc:sldMk cId="4259064641" sldId="393"/>
            <ac:spMk id="11266" creationId="{00000000-0000-0000-0000-000000000000}"/>
          </ac:spMkLst>
        </pc:spChg>
        <pc:spChg chg="mod">
          <ac:chgData name="Rukmali Mendis" userId="S::rmendis@wrha.mb.ca::17aaf6fe-9b98-436b-b301-3dd5901ef56b" providerId="AD" clId="Web-{20228519-22D0-484B-8CE2-84EAB6B4BC05}" dt="2022-02-07T02:41:44.011" v="296" actId="14100"/>
          <ac:spMkLst>
            <pc:docMk/>
            <pc:sldMk cId="4259064641" sldId="393"/>
            <ac:spMk id="106499" creationId="{00000000-0000-0000-0000-000000000000}"/>
          </ac:spMkLst>
        </pc:spChg>
      </pc:sldChg>
      <pc:sldChg chg="modNotes">
        <pc:chgData name="Rukmali Mendis" userId="S::rmendis@wrha.mb.ca::17aaf6fe-9b98-436b-b301-3dd5901ef56b" providerId="AD" clId="Web-{20228519-22D0-484B-8CE2-84EAB6B4BC05}" dt="2022-02-07T02:00:14.950" v="7"/>
        <pc:sldMkLst>
          <pc:docMk/>
          <pc:sldMk cId="3421314644" sldId="400"/>
        </pc:sldMkLst>
      </pc:sldChg>
      <pc:sldChg chg="modNotes">
        <pc:chgData name="Rukmali Mendis" userId="S::rmendis@wrha.mb.ca::17aaf6fe-9b98-436b-b301-3dd5901ef56b" providerId="AD" clId="Web-{20228519-22D0-484B-8CE2-84EAB6B4BC05}" dt="2022-02-07T02:20:52.270" v="60"/>
        <pc:sldMkLst>
          <pc:docMk/>
          <pc:sldMk cId="2294431937" sldId="401"/>
        </pc:sldMkLst>
      </pc:sldChg>
      <pc:sldChg chg="modSp">
        <pc:chgData name="Rukmali Mendis" userId="S::rmendis@wrha.mb.ca::17aaf6fe-9b98-436b-b301-3dd5901ef56b" providerId="AD" clId="Web-{20228519-22D0-484B-8CE2-84EAB6B4BC05}" dt="2022-02-07T02:51:58.312" v="354" actId="20577"/>
        <pc:sldMkLst>
          <pc:docMk/>
          <pc:sldMk cId="3256826814" sldId="409"/>
        </pc:sldMkLst>
        <pc:spChg chg="mod">
          <ac:chgData name="Rukmali Mendis" userId="S::rmendis@wrha.mb.ca::17aaf6fe-9b98-436b-b301-3dd5901ef56b" providerId="AD" clId="Web-{20228519-22D0-484B-8CE2-84EAB6B4BC05}" dt="2022-02-07T02:51:58.312" v="354" actId="20577"/>
          <ac:spMkLst>
            <pc:docMk/>
            <pc:sldMk cId="3256826814" sldId="409"/>
            <ac:spMk id="5" creationId="{760A020C-664E-42ED-A696-E11EA4230C10}"/>
          </ac:spMkLst>
        </pc:spChg>
      </pc:sldChg>
      <pc:sldChg chg="addSp delSp modSp">
        <pc:chgData name="Rukmali Mendis" userId="S::rmendis@wrha.mb.ca::17aaf6fe-9b98-436b-b301-3dd5901ef56b" providerId="AD" clId="Web-{20228519-22D0-484B-8CE2-84EAB6B4BC05}" dt="2022-02-07T02:35:45.291" v="277" actId="14100"/>
        <pc:sldMkLst>
          <pc:docMk/>
          <pc:sldMk cId="2548783522" sldId="411"/>
        </pc:sldMkLst>
        <pc:spChg chg="mod">
          <ac:chgData name="Rukmali Mendis" userId="S::rmendis@wrha.mb.ca::17aaf6fe-9b98-436b-b301-3dd5901ef56b" providerId="AD" clId="Web-{20228519-22D0-484B-8CE2-84EAB6B4BC05}" dt="2022-02-07T02:35:42.181" v="276" actId="14100"/>
          <ac:spMkLst>
            <pc:docMk/>
            <pc:sldMk cId="2548783522" sldId="411"/>
            <ac:spMk id="2" creationId="{77BB91AA-ED3B-4792-8061-8ADBACFAA68C}"/>
          </ac:spMkLst>
        </pc:spChg>
        <pc:spChg chg="del">
          <ac:chgData name="Rukmali Mendis" userId="S::rmendis@wrha.mb.ca::17aaf6fe-9b98-436b-b301-3dd5901ef56b" providerId="AD" clId="Web-{20228519-22D0-484B-8CE2-84EAB6B4BC05}" dt="2022-02-07T02:35:06.259" v="270"/>
          <ac:spMkLst>
            <pc:docMk/>
            <pc:sldMk cId="2548783522" sldId="411"/>
            <ac:spMk id="6" creationId="{83582B93-A4E6-4707-8D62-1878D076498F}"/>
          </ac:spMkLst>
        </pc:spChg>
        <pc:spChg chg="del">
          <ac:chgData name="Rukmali Mendis" userId="S::rmendis@wrha.mb.ca::17aaf6fe-9b98-436b-b301-3dd5901ef56b" providerId="AD" clId="Web-{20228519-22D0-484B-8CE2-84EAB6B4BC05}" dt="2022-02-07T02:35:28.666" v="273"/>
          <ac:spMkLst>
            <pc:docMk/>
            <pc:sldMk cId="2548783522" sldId="411"/>
            <ac:spMk id="7" creationId="{E9AF3E22-5E1B-473E-9013-B0B91BFE9F9E}"/>
          </ac:spMkLst>
        </pc:spChg>
        <pc:spChg chg="add del mod">
          <ac:chgData name="Rukmali Mendis" userId="S::rmendis@wrha.mb.ca::17aaf6fe-9b98-436b-b301-3dd5901ef56b" providerId="AD" clId="Web-{20228519-22D0-484B-8CE2-84EAB6B4BC05}" dt="2022-02-07T02:35:45.291" v="277" actId="14100"/>
          <ac:spMkLst>
            <pc:docMk/>
            <pc:sldMk cId="2548783522" sldId="411"/>
            <ac:spMk id="8" creationId="{888B8ED8-48B7-49AF-8C06-B6BC1C5291E6}"/>
          </ac:spMkLst>
        </pc:spChg>
        <pc:spChg chg="add del mod">
          <ac:chgData name="Rukmali Mendis" userId="S::rmendis@wrha.mb.ca::17aaf6fe-9b98-436b-b301-3dd5901ef56b" providerId="AD" clId="Web-{20228519-22D0-484B-8CE2-84EAB6B4BC05}" dt="2022-02-07T02:35:19.915" v="272"/>
          <ac:spMkLst>
            <pc:docMk/>
            <pc:sldMk cId="2548783522" sldId="411"/>
            <ac:spMk id="10" creationId="{16C20DD0-E445-49DE-BDCB-8074C8AD2363}"/>
          </ac:spMkLst>
        </pc:spChg>
      </pc:sldChg>
    </pc:docChg>
  </pc:docChgLst>
  <pc:docChgLst>
    <pc:chgData name="Maggie Wallin" userId="S::mwallin@wrha.mb.ca::f13c4e20-5ff7-4cde-a1af-b6453599626e" providerId="AD" clId="Web-{DD9D9557-101E-4698-B7FC-68CA8993F873}"/>
    <pc:docChg chg="addSld delSld modSld">
      <pc:chgData name="Maggie Wallin" userId="S::mwallin@wrha.mb.ca::f13c4e20-5ff7-4cde-a1af-b6453599626e" providerId="AD" clId="Web-{DD9D9557-101E-4698-B7FC-68CA8993F873}" dt="2022-01-17T22:20:18.926" v="60"/>
      <pc:docMkLst>
        <pc:docMk/>
      </pc:docMkLst>
      <pc:sldChg chg="del">
        <pc:chgData name="Maggie Wallin" userId="S::mwallin@wrha.mb.ca::f13c4e20-5ff7-4cde-a1af-b6453599626e" providerId="AD" clId="Web-{DD9D9557-101E-4698-B7FC-68CA8993F873}" dt="2022-01-17T22:18:25.441" v="34"/>
        <pc:sldMkLst>
          <pc:docMk/>
          <pc:sldMk cId="3589763569" sldId="402"/>
        </pc:sldMkLst>
      </pc:sldChg>
      <pc:sldChg chg="del">
        <pc:chgData name="Maggie Wallin" userId="S::mwallin@wrha.mb.ca::f13c4e20-5ff7-4cde-a1af-b6453599626e" providerId="AD" clId="Web-{DD9D9557-101E-4698-B7FC-68CA8993F873}" dt="2022-01-17T22:18:20.441" v="33"/>
        <pc:sldMkLst>
          <pc:docMk/>
          <pc:sldMk cId="867484902" sldId="403"/>
        </pc:sldMkLst>
      </pc:sldChg>
      <pc:sldChg chg="addSp delSp modSp new modNotes">
        <pc:chgData name="Maggie Wallin" userId="S::mwallin@wrha.mb.ca::f13c4e20-5ff7-4cde-a1af-b6453599626e" providerId="AD" clId="Web-{DD9D9557-101E-4698-B7FC-68CA8993F873}" dt="2022-01-17T22:19:51.410" v="59"/>
        <pc:sldMkLst>
          <pc:docMk/>
          <pc:sldMk cId="3360525234" sldId="418"/>
        </pc:sldMkLst>
        <pc:spChg chg="del">
          <ac:chgData name="Maggie Wallin" userId="S::mwallin@wrha.mb.ca::f13c4e20-5ff7-4cde-a1af-b6453599626e" providerId="AD" clId="Web-{DD9D9557-101E-4698-B7FC-68CA8993F873}" dt="2022-01-17T22:02:05.341" v="1"/>
          <ac:spMkLst>
            <pc:docMk/>
            <pc:sldMk cId="3360525234" sldId="418"/>
            <ac:spMk id="2" creationId="{158C39CC-1970-44DF-BA8A-00EAAEF3E7BE}"/>
          </ac:spMkLst>
        </pc:spChg>
        <pc:spChg chg="mod">
          <ac:chgData name="Maggie Wallin" userId="S::mwallin@wrha.mb.ca::f13c4e20-5ff7-4cde-a1af-b6453599626e" providerId="AD" clId="Web-{DD9D9557-101E-4698-B7FC-68CA8993F873}" dt="2022-01-17T22:09:54.922" v="14" actId="20577"/>
          <ac:spMkLst>
            <pc:docMk/>
            <pc:sldMk cId="3360525234" sldId="418"/>
            <ac:spMk id="3" creationId="{3F64D45E-E0F4-4D1A-8760-1AF0B301894C}"/>
          </ac:spMkLst>
        </pc:spChg>
        <pc:spChg chg="add del mod">
          <ac:chgData name="Maggie Wallin" userId="S::mwallin@wrha.mb.ca::f13c4e20-5ff7-4cde-a1af-b6453599626e" providerId="AD" clId="Web-{DD9D9557-101E-4698-B7FC-68CA8993F873}" dt="2022-01-17T22:17:43.269" v="32" actId="20577"/>
          <ac:spMkLst>
            <pc:docMk/>
            <pc:sldMk cId="3360525234" sldId="418"/>
            <ac:spMk id="8" creationId="{5BD91F84-393A-4DD8-B79D-764F143BB546}"/>
          </ac:spMkLst>
        </pc:spChg>
        <pc:picChg chg="add del mod ord">
          <ac:chgData name="Maggie Wallin" userId="S::mwallin@wrha.mb.ca::f13c4e20-5ff7-4cde-a1af-b6453599626e" providerId="AD" clId="Web-{DD9D9557-101E-4698-B7FC-68CA8993F873}" dt="2022-01-17T22:02:26.670" v="2"/>
          <ac:picMkLst>
            <pc:docMk/>
            <pc:sldMk cId="3360525234" sldId="418"/>
            <ac:picMk id="6" creationId="{5AFF651C-5123-4919-900B-1574414A2189}"/>
          </ac:picMkLst>
        </pc:picChg>
        <pc:picChg chg="add del mod ord">
          <ac:chgData name="Maggie Wallin" userId="S::mwallin@wrha.mb.ca::f13c4e20-5ff7-4cde-a1af-b6453599626e" providerId="AD" clId="Web-{DD9D9557-101E-4698-B7FC-68CA8993F873}" dt="2022-01-17T22:02:35.920" v="4"/>
          <ac:picMkLst>
            <pc:docMk/>
            <pc:sldMk cId="3360525234" sldId="418"/>
            <ac:picMk id="9" creationId="{00456190-A6BC-4BD0-90AD-E723878BB012}"/>
          </ac:picMkLst>
        </pc:picChg>
      </pc:sldChg>
      <pc:sldChg chg="addSp modSp new modNotes">
        <pc:chgData name="Maggie Wallin" userId="S::mwallin@wrha.mb.ca::f13c4e20-5ff7-4cde-a1af-b6453599626e" providerId="AD" clId="Web-{DD9D9557-101E-4698-B7FC-68CA8993F873}" dt="2022-01-17T22:20:18.926" v="60"/>
        <pc:sldMkLst>
          <pc:docMk/>
          <pc:sldMk cId="1261208655" sldId="419"/>
        </pc:sldMkLst>
        <pc:spChg chg="mod">
          <ac:chgData name="Maggie Wallin" userId="S::mwallin@wrha.mb.ca::f13c4e20-5ff7-4cde-a1af-b6453599626e" providerId="AD" clId="Web-{DD9D9557-101E-4698-B7FC-68CA8993F873}" dt="2022-01-17T22:15:24.721" v="28" actId="20577"/>
          <ac:spMkLst>
            <pc:docMk/>
            <pc:sldMk cId="1261208655" sldId="419"/>
            <ac:spMk id="2" creationId="{0CA2F1A2-72BF-4CA3-A7F0-5FFA8A82183F}"/>
          </ac:spMkLst>
        </pc:spChg>
        <pc:spChg chg="mod">
          <ac:chgData name="Maggie Wallin" userId="S::mwallin@wrha.mb.ca::f13c4e20-5ff7-4cde-a1af-b6453599626e" providerId="AD" clId="Web-{DD9D9557-101E-4698-B7FC-68CA8993F873}" dt="2022-01-17T22:16:31.472" v="30" actId="20577"/>
          <ac:spMkLst>
            <pc:docMk/>
            <pc:sldMk cId="1261208655" sldId="419"/>
            <ac:spMk id="3" creationId="{6CCAB6A8-C66E-40D0-AC84-301C8EC93417}"/>
          </ac:spMkLst>
        </pc:spChg>
        <pc:picChg chg="add mod">
          <ac:chgData name="Maggie Wallin" userId="S::mwallin@wrha.mb.ca::f13c4e20-5ff7-4cde-a1af-b6453599626e" providerId="AD" clId="Web-{DD9D9557-101E-4698-B7FC-68CA8993F873}" dt="2022-01-17T22:14:57.440" v="25" actId="1076"/>
          <ac:picMkLst>
            <pc:docMk/>
            <pc:sldMk cId="1261208655" sldId="419"/>
            <ac:picMk id="6" creationId="{B38BBFE6-D090-47CA-B680-E55F5C663FAF}"/>
          </ac:picMkLst>
        </pc:picChg>
      </pc:sldChg>
      <pc:sldChg chg="addSp modSp new del">
        <pc:chgData name="Maggie Wallin" userId="S::mwallin@wrha.mb.ca::f13c4e20-5ff7-4cde-a1af-b6453599626e" providerId="AD" clId="Web-{DD9D9557-101E-4698-B7FC-68CA8993F873}" dt="2022-01-17T22:14:31.111" v="23"/>
        <pc:sldMkLst>
          <pc:docMk/>
          <pc:sldMk cId="1171611125" sldId="420"/>
        </pc:sldMkLst>
        <pc:spChg chg="add mod">
          <ac:chgData name="Maggie Wallin" userId="S::mwallin@wrha.mb.ca::f13c4e20-5ff7-4cde-a1af-b6453599626e" providerId="AD" clId="Web-{DD9D9557-101E-4698-B7FC-68CA8993F873}" dt="2022-01-17T22:14:09.471" v="20" actId="14100"/>
          <ac:spMkLst>
            <pc:docMk/>
            <pc:sldMk cId="1171611125" sldId="420"/>
            <ac:spMk id="6" creationId="{62C741EB-A3CC-464B-951C-47F65972E5B5}"/>
          </ac:spMkLst>
        </pc:spChg>
      </pc:sldChg>
    </pc:docChg>
  </pc:docChgLst>
  <pc:docChgLst>
    <pc:chgData name="Cindy Campbell" userId="S::ccampbell5@wrha.mb.ca::e56425e5-ba4a-4f0f-93cc-effb6b889ba6" providerId="AD" clId="Web-{B8CF6300-20D5-4C8B-A1BE-EE23D35DA354}"/>
    <pc:docChg chg="modSld">
      <pc:chgData name="Cindy Campbell" userId="S::ccampbell5@wrha.mb.ca::e56425e5-ba4a-4f0f-93cc-effb6b889ba6" providerId="AD" clId="Web-{B8CF6300-20D5-4C8B-A1BE-EE23D35DA354}" dt="2022-02-07T16:57:57.679" v="204" actId="20577"/>
      <pc:docMkLst>
        <pc:docMk/>
      </pc:docMkLst>
      <pc:sldChg chg="modSp">
        <pc:chgData name="Cindy Campbell" userId="S::ccampbell5@wrha.mb.ca::e56425e5-ba4a-4f0f-93cc-effb6b889ba6" providerId="AD" clId="Web-{B8CF6300-20D5-4C8B-A1BE-EE23D35DA354}" dt="2022-02-07T16:57:57.679" v="204" actId="20577"/>
        <pc:sldMkLst>
          <pc:docMk/>
          <pc:sldMk cId="2224484310" sldId="381"/>
        </pc:sldMkLst>
        <pc:spChg chg="mod">
          <ac:chgData name="Cindy Campbell" userId="S::ccampbell5@wrha.mb.ca::e56425e5-ba4a-4f0f-93cc-effb6b889ba6" providerId="AD" clId="Web-{B8CF6300-20D5-4C8B-A1BE-EE23D35DA354}" dt="2022-02-07T16:57:57.679" v="204" actId="20577"/>
          <ac:spMkLst>
            <pc:docMk/>
            <pc:sldMk cId="2224484310" sldId="381"/>
            <ac:spMk id="2" creationId="{290B5CFB-BDE6-47B0-A517-4E2D39B42C82}"/>
          </ac:spMkLst>
        </pc:spChg>
      </pc:sldChg>
      <pc:sldChg chg="modSp">
        <pc:chgData name="Cindy Campbell" userId="S::ccampbell5@wrha.mb.ca::e56425e5-ba4a-4f0f-93cc-effb6b889ba6" providerId="AD" clId="Web-{B8CF6300-20D5-4C8B-A1BE-EE23D35DA354}" dt="2022-02-07T16:48:09.121" v="75" actId="20577"/>
        <pc:sldMkLst>
          <pc:docMk/>
          <pc:sldMk cId="2714916621" sldId="416"/>
        </pc:sldMkLst>
        <pc:spChg chg="mod">
          <ac:chgData name="Cindy Campbell" userId="S::ccampbell5@wrha.mb.ca::e56425e5-ba4a-4f0f-93cc-effb6b889ba6" providerId="AD" clId="Web-{B8CF6300-20D5-4C8B-A1BE-EE23D35DA354}" dt="2022-02-07T16:48:09.121" v="75" actId="20577"/>
          <ac:spMkLst>
            <pc:docMk/>
            <pc:sldMk cId="2714916621" sldId="416"/>
            <ac:spMk id="2" creationId="{FFD026EB-C078-4117-9669-6BFAE90F367E}"/>
          </ac:spMkLst>
        </pc:spChg>
      </pc:sldChg>
    </pc:docChg>
  </pc:docChgLst>
  <pc:docChgLst>
    <pc:chgData name="Olsen Jarvis" userId="S::ojarvis@wrha.mb.ca::080e7fae-07c9-466d-a060-e55fcba4a906" providerId="AD" clId="Web-{483EBC1C-8558-43CC-8F88-2ACCFBE3FF7C}"/>
    <pc:docChg chg="addSld modSld sldOrd">
      <pc:chgData name="Olsen Jarvis" userId="S::ojarvis@wrha.mb.ca::080e7fae-07c9-466d-a060-e55fcba4a906" providerId="AD" clId="Web-{483EBC1C-8558-43CC-8F88-2ACCFBE3FF7C}" dt="2022-06-12T14:08:32.155" v="806"/>
      <pc:docMkLst>
        <pc:docMk/>
      </pc:docMkLst>
      <pc:sldChg chg="ord">
        <pc:chgData name="Olsen Jarvis" userId="S::ojarvis@wrha.mb.ca::080e7fae-07c9-466d-a060-e55fcba4a906" providerId="AD" clId="Web-{483EBC1C-8558-43CC-8F88-2ACCFBE3FF7C}" dt="2022-06-12T13:39:07.020" v="241"/>
        <pc:sldMkLst>
          <pc:docMk/>
          <pc:sldMk cId="1772190781" sldId="362"/>
        </pc:sldMkLst>
      </pc:sldChg>
      <pc:sldChg chg="ord">
        <pc:chgData name="Olsen Jarvis" userId="S::ojarvis@wrha.mb.ca::080e7fae-07c9-466d-a060-e55fcba4a906" providerId="AD" clId="Web-{483EBC1C-8558-43CC-8F88-2ACCFBE3FF7C}" dt="2022-06-12T13:38:41.363" v="240"/>
        <pc:sldMkLst>
          <pc:docMk/>
          <pc:sldMk cId="3270661075" sldId="385"/>
        </pc:sldMkLst>
      </pc:sldChg>
      <pc:sldChg chg="modNotes">
        <pc:chgData name="Olsen Jarvis" userId="S::ojarvis@wrha.mb.ca::080e7fae-07c9-466d-a060-e55fcba4a906" providerId="AD" clId="Web-{483EBC1C-8558-43CC-8F88-2ACCFBE3FF7C}" dt="2022-06-12T14:08:32.155" v="806"/>
        <pc:sldMkLst>
          <pc:docMk/>
          <pc:sldMk cId="646528758" sldId="388"/>
        </pc:sldMkLst>
      </pc:sldChg>
      <pc:sldChg chg="modNotes">
        <pc:chgData name="Olsen Jarvis" userId="S::ojarvis@wrha.mb.ca::080e7fae-07c9-466d-a060-e55fcba4a906" providerId="AD" clId="Web-{483EBC1C-8558-43CC-8F88-2ACCFBE3FF7C}" dt="2022-06-12T13:51:38.542" v="354"/>
        <pc:sldMkLst>
          <pc:docMk/>
          <pc:sldMk cId="3162893032" sldId="391"/>
        </pc:sldMkLst>
      </pc:sldChg>
      <pc:sldChg chg="modSp modNotes">
        <pc:chgData name="Olsen Jarvis" userId="S::ojarvis@wrha.mb.ca::080e7fae-07c9-466d-a060-e55fcba4a906" providerId="AD" clId="Web-{483EBC1C-8558-43CC-8F88-2ACCFBE3FF7C}" dt="2022-06-12T13:46:08.796" v="285"/>
        <pc:sldMkLst>
          <pc:docMk/>
          <pc:sldMk cId="1914436692" sldId="392"/>
        </pc:sldMkLst>
        <pc:spChg chg="mod">
          <ac:chgData name="Olsen Jarvis" userId="S::ojarvis@wrha.mb.ca::080e7fae-07c9-466d-a060-e55fcba4a906" providerId="AD" clId="Web-{483EBC1C-8558-43CC-8F88-2ACCFBE3FF7C}" dt="2022-06-12T13:42:07.445" v="243" actId="20577"/>
          <ac:spMkLst>
            <pc:docMk/>
            <pc:sldMk cId="1914436692" sldId="392"/>
            <ac:spMk id="107523" creationId="{00000000-0000-0000-0000-000000000000}"/>
          </ac:spMkLst>
        </pc:spChg>
      </pc:sldChg>
      <pc:sldChg chg="modNotes">
        <pc:chgData name="Olsen Jarvis" userId="S::ojarvis@wrha.mb.ca::080e7fae-07c9-466d-a060-e55fcba4a906" providerId="AD" clId="Web-{483EBC1C-8558-43CC-8F88-2ACCFBE3FF7C}" dt="2022-06-12T14:06:13.262" v="799"/>
        <pc:sldMkLst>
          <pc:docMk/>
          <pc:sldMk cId="1602989898" sldId="421"/>
        </pc:sldMkLst>
      </pc:sldChg>
      <pc:sldChg chg="modSp new modNotes">
        <pc:chgData name="Olsen Jarvis" userId="S::ojarvis@wrha.mb.ca::080e7fae-07c9-466d-a060-e55fcba4a906" providerId="AD" clId="Web-{483EBC1C-8558-43CC-8F88-2ACCFBE3FF7C}" dt="2022-06-12T13:51:24.245" v="350"/>
        <pc:sldMkLst>
          <pc:docMk/>
          <pc:sldMk cId="2131737571" sldId="422"/>
        </pc:sldMkLst>
        <pc:spChg chg="mod">
          <ac:chgData name="Olsen Jarvis" userId="S::ojarvis@wrha.mb.ca::080e7fae-07c9-466d-a060-e55fcba4a906" providerId="AD" clId="Web-{483EBC1C-8558-43CC-8F88-2ACCFBE3FF7C}" dt="2022-06-12T13:42:27.727" v="246" actId="20577"/>
          <ac:spMkLst>
            <pc:docMk/>
            <pc:sldMk cId="2131737571" sldId="422"/>
            <ac:spMk id="2" creationId="{FD7F5295-8B24-46E0-4D36-A2CFAF2865AE}"/>
          </ac:spMkLst>
        </pc:spChg>
        <pc:spChg chg="mod">
          <ac:chgData name="Olsen Jarvis" userId="S::ojarvis@wrha.mb.ca::080e7fae-07c9-466d-a060-e55fcba4a906" providerId="AD" clId="Web-{483EBC1C-8558-43CC-8F88-2ACCFBE3FF7C}" dt="2022-06-12T13:43:12.384" v="249" actId="20577"/>
          <ac:spMkLst>
            <pc:docMk/>
            <pc:sldMk cId="2131737571" sldId="422"/>
            <ac:spMk id="3" creationId="{607C3BB0-9CE2-3024-4BBF-46E7F61F93CD}"/>
          </ac:spMkLst>
        </pc:spChg>
      </pc:sldChg>
      <pc:sldChg chg="modSp new modNotes">
        <pc:chgData name="Olsen Jarvis" userId="S::ojarvis@wrha.mb.ca::080e7fae-07c9-466d-a060-e55fcba4a906" providerId="AD" clId="Web-{483EBC1C-8558-43CC-8F88-2ACCFBE3FF7C}" dt="2022-06-12T14:01:03.678" v="654"/>
        <pc:sldMkLst>
          <pc:docMk/>
          <pc:sldMk cId="3272460499" sldId="423"/>
        </pc:sldMkLst>
        <pc:spChg chg="mod">
          <ac:chgData name="Olsen Jarvis" userId="S::ojarvis@wrha.mb.ca::080e7fae-07c9-466d-a060-e55fcba4a906" providerId="AD" clId="Web-{483EBC1C-8558-43CC-8F88-2ACCFBE3FF7C}" dt="2022-06-12T13:53:21.107" v="398" actId="20577"/>
          <ac:spMkLst>
            <pc:docMk/>
            <pc:sldMk cId="3272460499" sldId="423"/>
            <ac:spMk id="2" creationId="{2B4BA8B4-4D6B-AD35-3E4D-74E155E298A2}"/>
          </ac:spMkLst>
        </pc:spChg>
        <pc:spChg chg="mod">
          <ac:chgData name="Olsen Jarvis" userId="S::ojarvis@wrha.mb.ca::080e7fae-07c9-466d-a060-e55fcba4a906" providerId="AD" clId="Web-{483EBC1C-8558-43CC-8F88-2ACCFBE3FF7C}" dt="2022-06-12T13:52:25.543" v="386" actId="1076"/>
          <ac:spMkLst>
            <pc:docMk/>
            <pc:sldMk cId="3272460499" sldId="423"/>
            <ac:spMk id="3" creationId="{71767358-E460-8131-A864-551A224157B0}"/>
          </ac:spMkLst>
        </pc:spChg>
      </pc:sldChg>
    </pc:docChg>
  </pc:docChgLst>
  <pc:docChgLst>
    <pc:chgData name="Rukmali Mendis" userId="S::rmendis@wrha.mb.ca::17aaf6fe-9b98-436b-b301-3dd5901ef56b" providerId="AD" clId="Web-{AEA7F054-32A2-4920-8C30-7D47DE39947A}"/>
    <pc:docChg chg="addSld delSld modSld">
      <pc:chgData name="Rukmali Mendis" userId="S::rmendis@wrha.mb.ca::17aaf6fe-9b98-436b-b301-3dd5901ef56b" providerId="AD" clId="Web-{AEA7F054-32A2-4920-8C30-7D47DE39947A}" dt="2022-01-09T16:56:27.455" v="249" actId="14100"/>
      <pc:docMkLst>
        <pc:docMk/>
      </pc:docMkLst>
      <pc:sldChg chg="addSp delSp modSp">
        <pc:chgData name="Rukmali Mendis" userId="S::rmendis@wrha.mb.ca::17aaf6fe-9b98-436b-b301-3dd5901ef56b" providerId="AD" clId="Web-{AEA7F054-32A2-4920-8C30-7D47DE39947A}" dt="2022-01-09T16:32:04.686" v="34" actId="1076"/>
        <pc:sldMkLst>
          <pc:docMk/>
          <pc:sldMk cId="3607225523" sldId="324"/>
        </pc:sldMkLst>
        <pc:spChg chg="del">
          <ac:chgData name="Rukmali Mendis" userId="S::rmendis@wrha.mb.ca::17aaf6fe-9b98-436b-b301-3dd5901ef56b" providerId="AD" clId="Web-{AEA7F054-32A2-4920-8C30-7D47DE39947A}" dt="2022-01-09T16:29:35.090" v="16"/>
          <ac:spMkLst>
            <pc:docMk/>
            <pc:sldMk cId="3607225523" sldId="324"/>
            <ac:spMk id="3" creationId="{00000000-0000-0000-0000-000000000000}"/>
          </ac:spMkLst>
        </pc:spChg>
        <pc:spChg chg="mod">
          <ac:chgData name="Rukmali Mendis" userId="S::rmendis@wrha.mb.ca::17aaf6fe-9b98-436b-b301-3dd5901ef56b" providerId="AD" clId="Web-{AEA7F054-32A2-4920-8C30-7D47DE39947A}" dt="2022-01-09T16:31:51.170" v="32" actId="1076"/>
          <ac:spMkLst>
            <pc:docMk/>
            <pc:sldMk cId="3607225523" sldId="324"/>
            <ac:spMk id="7" creationId="{00000000-0000-0000-0000-000000000000}"/>
          </ac:spMkLst>
        </pc:spChg>
        <pc:spChg chg="mod">
          <ac:chgData name="Rukmali Mendis" userId="S::rmendis@wrha.mb.ca::17aaf6fe-9b98-436b-b301-3dd5901ef56b" providerId="AD" clId="Web-{AEA7F054-32A2-4920-8C30-7D47DE39947A}" dt="2022-01-09T16:31:34.357" v="28" actId="1076"/>
          <ac:spMkLst>
            <pc:docMk/>
            <pc:sldMk cId="3607225523" sldId="324"/>
            <ac:spMk id="9" creationId="{00000000-0000-0000-0000-000000000000}"/>
          </ac:spMkLst>
        </pc:spChg>
        <pc:spChg chg="mod">
          <ac:chgData name="Rukmali Mendis" userId="S::rmendis@wrha.mb.ca::17aaf6fe-9b98-436b-b301-3dd5901ef56b" providerId="AD" clId="Web-{AEA7F054-32A2-4920-8C30-7D47DE39947A}" dt="2022-01-09T16:32:04.686" v="34" actId="1076"/>
          <ac:spMkLst>
            <pc:docMk/>
            <pc:sldMk cId="3607225523" sldId="324"/>
            <ac:spMk id="17" creationId="{00000000-0000-0000-0000-000000000000}"/>
          </ac:spMkLst>
        </pc:spChg>
        <pc:spChg chg="mod">
          <ac:chgData name="Rukmali Mendis" userId="S::rmendis@wrha.mb.ca::17aaf6fe-9b98-436b-b301-3dd5901ef56b" providerId="AD" clId="Web-{AEA7F054-32A2-4920-8C30-7D47DE39947A}" dt="2022-01-09T16:27:38.682" v="4" actId="1076"/>
          <ac:spMkLst>
            <pc:docMk/>
            <pc:sldMk cId="3607225523" sldId="324"/>
            <ac:spMk id="23" creationId="{00000000-0000-0000-0000-000000000000}"/>
          </ac:spMkLst>
        </pc:spChg>
        <pc:spChg chg="add mod">
          <ac:chgData name="Rukmali Mendis" userId="S::rmendis@wrha.mb.ca::17aaf6fe-9b98-436b-b301-3dd5901ef56b" providerId="AD" clId="Web-{AEA7F054-32A2-4920-8C30-7D47DE39947A}" dt="2022-01-09T16:32:00.670" v="33" actId="14100"/>
          <ac:spMkLst>
            <pc:docMk/>
            <pc:sldMk cId="3607225523" sldId="324"/>
            <ac:spMk id="28" creationId="{D171C54E-55FA-4929-8431-C0D6BC074CD9}"/>
          </ac:spMkLst>
        </pc:spChg>
        <pc:picChg chg="mod">
          <ac:chgData name="Rukmali Mendis" userId="S::rmendis@wrha.mb.ca::17aaf6fe-9b98-436b-b301-3dd5901ef56b" providerId="AD" clId="Web-{AEA7F054-32A2-4920-8C30-7D47DE39947A}" dt="2022-01-09T16:29:25.512" v="15" actId="1076"/>
          <ac:picMkLst>
            <pc:docMk/>
            <pc:sldMk cId="3607225523" sldId="324"/>
            <ac:picMk id="6" creationId="{00000000-0000-0000-0000-000000000000}"/>
          </ac:picMkLst>
        </pc:picChg>
        <pc:picChg chg="mod">
          <ac:chgData name="Rukmali Mendis" userId="S::rmendis@wrha.mb.ca::17aaf6fe-9b98-436b-b301-3dd5901ef56b" providerId="AD" clId="Web-{AEA7F054-32A2-4920-8C30-7D47DE39947A}" dt="2022-01-09T16:27:43.151" v="5" actId="1076"/>
          <ac:picMkLst>
            <pc:docMk/>
            <pc:sldMk cId="3607225523" sldId="324"/>
            <ac:picMk id="12" creationId="{00000000-0000-0000-0000-000000000000}"/>
          </ac:picMkLst>
        </pc:picChg>
        <pc:picChg chg="mod">
          <ac:chgData name="Rukmali Mendis" userId="S::rmendis@wrha.mb.ca::17aaf6fe-9b98-436b-b301-3dd5901ef56b" providerId="AD" clId="Web-{AEA7F054-32A2-4920-8C30-7D47DE39947A}" dt="2022-01-09T16:31:43.888" v="31" actId="1076"/>
          <ac:picMkLst>
            <pc:docMk/>
            <pc:sldMk cId="3607225523" sldId="324"/>
            <ac:picMk id="13" creationId="{00000000-0000-0000-0000-000000000000}"/>
          </ac:picMkLst>
        </pc:picChg>
        <pc:picChg chg="mod">
          <ac:chgData name="Rukmali Mendis" userId="S::rmendis@wrha.mb.ca::17aaf6fe-9b98-436b-b301-3dd5901ef56b" providerId="AD" clId="Web-{AEA7F054-32A2-4920-8C30-7D47DE39947A}" dt="2022-01-09T16:31:26.888" v="27" actId="1076"/>
          <ac:picMkLst>
            <pc:docMk/>
            <pc:sldMk cId="3607225523" sldId="324"/>
            <ac:picMk id="14" creationId="{00000000-0000-0000-0000-000000000000}"/>
          </ac:picMkLst>
        </pc:picChg>
        <pc:picChg chg="mod">
          <ac:chgData name="Rukmali Mendis" userId="S::rmendis@wrha.mb.ca::17aaf6fe-9b98-436b-b301-3dd5901ef56b" providerId="AD" clId="Web-{AEA7F054-32A2-4920-8C30-7D47DE39947A}" dt="2022-01-09T16:27:45.667" v="6" actId="1076"/>
          <ac:picMkLst>
            <pc:docMk/>
            <pc:sldMk cId="3607225523" sldId="324"/>
            <ac:picMk id="16" creationId="{00000000-0000-0000-0000-000000000000}"/>
          </ac:picMkLst>
        </pc:picChg>
        <pc:picChg chg="mod">
          <ac:chgData name="Rukmali Mendis" userId="S::rmendis@wrha.mb.ca::17aaf6fe-9b98-436b-b301-3dd5901ef56b" providerId="AD" clId="Web-{AEA7F054-32A2-4920-8C30-7D47DE39947A}" dt="2022-01-09T16:29:39.074" v="17" actId="1076"/>
          <ac:picMkLst>
            <pc:docMk/>
            <pc:sldMk cId="3607225523" sldId="324"/>
            <ac:picMk id="22" creationId="{00000000-0000-0000-0000-000000000000}"/>
          </ac:picMkLst>
        </pc:picChg>
        <pc:picChg chg="add mod">
          <ac:chgData name="Rukmali Mendis" userId="S::rmendis@wrha.mb.ca::17aaf6fe-9b98-436b-b301-3dd5901ef56b" providerId="AD" clId="Web-{AEA7F054-32A2-4920-8C30-7D47DE39947A}" dt="2022-01-09T16:29:42.090" v="18" actId="1076"/>
          <ac:picMkLst>
            <pc:docMk/>
            <pc:sldMk cId="3607225523" sldId="324"/>
            <ac:picMk id="25" creationId="{567344D8-EB63-44EC-9F54-503F7B3E7AE3}"/>
          </ac:picMkLst>
        </pc:picChg>
        <pc:picChg chg="add del mod">
          <ac:chgData name="Rukmali Mendis" userId="S::rmendis@wrha.mb.ca::17aaf6fe-9b98-436b-b301-3dd5901ef56b" providerId="AD" clId="Web-{AEA7F054-32A2-4920-8C30-7D47DE39947A}" dt="2022-01-09T16:28:52.542" v="12"/>
          <ac:picMkLst>
            <pc:docMk/>
            <pc:sldMk cId="3607225523" sldId="324"/>
            <ac:picMk id="26" creationId="{767099A8-7594-4680-A77A-C5C8124830AE}"/>
          </ac:picMkLst>
        </pc:picChg>
        <pc:picChg chg="add del mod">
          <ac:chgData name="Rukmali Mendis" userId="S::rmendis@wrha.mb.ca::17aaf6fe-9b98-436b-b301-3dd5901ef56b" providerId="AD" clId="Web-{AEA7F054-32A2-4920-8C30-7D47DE39947A}" dt="2022-01-09T16:29:05.808" v="14"/>
          <ac:picMkLst>
            <pc:docMk/>
            <pc:sldMk cId="3607225523" sldId="324"/>
            <ac:picMk id="27" creationId="{F267DCE2-62D4-4F6F-ACB4-ED0F85261651}"/>
          </ac:picMkLst>
        </pc:picChg>
      </pc:sldChg>
      <pc:sldChg chg="modSp">
        <pc:chgData name="Rukmali Mendis" userId="S::rmendis@wrha.mb.ca::17aaf6fe-9b98-436b-b301-3dd5901ef56b" providerId="AD" clId="Web-{AEA7F054-32A2-4920-8C30-7D47DE39947A}" dt="2022-01-09T16:32:40.999" v="40" actId="14100"/>
        <pc:sldMkLst>
          <pc:docMk/>
          <pc:sldMk cId="4165831024" sldId="387"/>
        </pc:sldMkLst>
        <pc:spChg chg="mod">
          <ac:chgData name="Rukmali Mendis" userId="S::rmendis@wrha.mb.ca::17aaf6fe-9b98-436b-b301-3dd5901ef56b" providerId="AD" clId="Web-{AEA7F054-32A2-4920-8C30-7D47DE39947A}" dt="2022-01-09T16:32:40.999" v="40" actId="14100"/>
          <ac:spMkLst>
            <pc:docMk/>
            <pc:sldMk cId="4165831024" sldId="387"/>
            <ac:spMk id="47106" creationId="{00000000-0000-0000-0000-000000000000}"/>
          </ac:spMkLst>
        </pc:spChg>
      </pc:sldChg>
      <pc:sldChg chg="addSp modSp addAnim">
        <pc:chgData name="Rukmali Mendis" userId="S::rmendis@wrha.mb.ca::17aaf6fe-9b98-436b-b301-3dd5901ef56b" providerId="AD" clId="Web-{AEA7F054-32A2-4920-8C30-7D47DE39947A}" dt="2022-01-09T16:56:27.455" v="249" actId="14100"/>
        <pc:sldMkLst>
          <pc:docMk/>
          <pc:sldMk cId="646528758" sldId="388"/>
        </pc:sldMkLst>
        <pc:spChg chg="add mod">
          <ac:chgData name="Rukmali Mendis" userId="S::rmendis@wrha.mb.ca::17aaf6fe-9b98-436b-b301-3dd5901ef56b" providerId="AD" clId="Web-{AEA7F054-32A2-4920-8C30-7D47DE39947A}" dt="2022-01-09T16:55:21.095" v="224" actId="1076"/>
          <ac:spMkLst>
            <pc:docMk/>
            <pc:sldMk cId="646528758" sldId="388"/>
            <ac:spMk id="3" creationId="{EC902CFE-FF8C-4C36-9F8C-E86F7CC25660}"/>
          </ac:spMkLst>
        </pc:spChg>
        <pc:spChg chg="mod">
          <ac:chgData name="Rukmali Mendis" userId="S::rmendis@wrha.mb.ca::17aaf6fe-9b98-436b-b301-3dd5901ef56b" providerId="AD" clId="Web-{AEA7F054-32A2-4920-8C30-7D47DE39947A}" dt="2022-01-09T16:55:52.127" v="246" actId="20577"/>
          <ac:spMkLst>
            <pc:docMk/>
            <pc:sldMk cId="646528758" sldId="388"/>
            <ac:spMk id="23555" creationId="{00000000-0000-0000-0000-000000000000}"/>
          </ac:spMkLst>
        </pc:spChg>
        <pc:picChg chg="add mod">
          <ac:chgData name="Rukmali Mendis" userId="S::rmendis@wrha.mb.ca::17aaf6fe-9b98-436b-b301-3dd5901ef56b" providerId="AD" clId="Web-{AEA7F054-32A2-4920-8C30-7D47DE39947A}" dt="2022-01-09T16:54:52.641" v="219" actId="1076"/>
          <ac:picMkLst>
            <pc:docMk/>
            <pc:sldMk cId="646528758" sldId="388"/>
            <ac:picMk id="2" creationId="{E7A5A57F-6D3F-4D3D-AFB6-4DBAC287A3EF}"/>
          </ac:picMkLst>
        </pc:picChg>
        <pc:picChg chg="mod">
          <ac:chgData name="Rukmali Mendis" userId="S::rmendis@wrha.mb.ca::17aaf6fe-9b98-436b-b301-3dd5901ef56b" providerId="AD" clId="Web-{AEA7F054-32A2-4920-8C30-7D47DE39947A}" dt="2022-01-09T16:54:56.095" v="220" actId="1076"/>
          <ac:picMkLst>
            <pc:docMk/>
            <pc:sldMk cId="646528758" sldId="388"/>
            <ac:picMk id="111620" creationId="{00000000-0000-0000-0000-000000000000}"/>
          </ac:picMkLst>
        </pc:picChg>
        <pc:picChg chg="mod">
          <ac:chgData name="Rukmali Mendis" userId="S::rmendis@wrha.mb.ca::17aaf6fe-9b98-436b-b301-3dd5901ef56b" providerId="AD" clId="Web-{AEA7F054-32A2-4920-8C30-7D47DE39947A}" dt="2022-01-09T16:56:21.611" v="248" actId="14100"/>
          <ac:picMkLst>
            <pc:docMk/>
            <pc:sldMk cId="646528758" sldId="388"/>
            <ac:picMk id="111621" creationId="{00000000-0000-0000-0000-000000000000}"/>
          </ac:picMkLst>
        </pc:picChg>
        <pc:picChg chg="mod">
          <ac:chgData name="Rukmali Mendis" userId="S::rmendis@wrha.mb.ca::17aaf6fe-9b98-436b-b301-3dd5901ef56b" providerId="AD" clId="Web-{AEA7F054-32A2-4920-8C30-7D47DE39947A}" dt="2022-01-09T16:56:27.455" v="249" actId="14100"/>
          <ac:picMkLst>
            <pc:docMk/>
            <pc:sldMk cId="646528758" sldId="388"/>
            <ac:picMk id="111622" creationId="{00000000-0000-0000-0000-000000000000}"/>
          </ac:picMkLst>
        </pc:picChg>
      </pc:sldChg>
      <pc:sldChg chg="delSp modSp">
        <pc:chgData name="Rukmali Mendis" userId="S::rmendis@wrha.mb.ca::17aaf6fe-9b98-436b-b301-3dd5901ef56b" providerId="AD" clId="Web-{AEA7F054-32A2-4920-8C30-7D47DE39947A}" dt="2022-01-09T16:28:37.402" v="10"/>
        <pc:sldMkLst>
          <pc:docMk/>
          <pc:sldMk cId="1914436692" sldId="392"/>
        </pc:sldMkLst>
        <pc:picChg chg="del mod">
          <ac:chgData name="Rukmali Mendis" userId="S::rmendis@wrha.mb.ca::17aaf6fe-9b98-436b-b301-3dd5901ef56b" providerId="AD" clId="Web-{AEA7F054-32A2-4920-8C30-7D47DE39947A}" dt="2022-01-09T16:28:37.402" v="10"/>
          <ac:picMkLst>
            <pc:docMk/>
            <pc:sldMk cId="1914436692" sldId="392"/>
            <ac:picMk id="107536" creationId="{00000000-0000-0000-0000-000000000000}"/>
          </ac:picMkLst>
        </pc:picChg>
      </pc:sldChg>
      <pc:sldChg chg="del">
        <pc:chgData name="Rukmali Mendis" userId="S::rmendis@wrha.mb.ca::17aaf6fe-9b98-436b-b301-3dd5901ef56b" providerId="AD" clId="Web-{AEA7F054-32A2-4920-8C30-7D47DE39947A}" dt="2022-01-09T16:55:55.580" v="247"/>
        <pc:sldMkLst>
          <pc:docMk/>
          <pc:sldMk cId="4124566738" sldId="394"/>
        </pc:sldMkLst>
      </pc:sldChg>
      <pc:sldChg chg="addSp modSp new">
        <pc:chgData name="Rukmali Mendis" userId="S::rmendis@wrha.mb.ca::17aaf6fe-9b98-436b-b301-3dd5901ef56b" providerId="AD" clId="Web-{AEA7F054-32A2-4920-8C30-7D47DE39947A}" dt="2022-01-09T16:48:48.840" v="190" actId="20577"/>
        <pc:sldMkLst>
          <pc:docMk/>
          <pc:sldMk cId="3833437374" sldId="410"/>
        </pc:sldMkLst>
        <pc:spChg chg="mod">
          <ac:chgData name="Rukmali Mendis" userId="S::rmendis@wrha.mb.ca::17aaf6fe-9b98-436b-b301-3dd5901ef56b" providerId="AD" clId="Web-{AEA7F054-32A2-4920-8C30-7D47DE39947A}" dt="2022-01-09T16:43:38.382" v="143" actId="20577"/>
          <ac:spMkLst>
            <pc:docMk/>
            <pc:sldMk cId="3833437374" sldId="410"/>
            <ac:spMk id="2" creationId="{84DECB7A-B47F-49A2-A2AD-7B289234C666}"/>
          </ac:spMkLst>
        </pc:spChg>
        <pc:spChg chg="mod">
          <ac:chgData name="Rukmali Mendis" userId="S::rmendis@wrha.mb.ca::17aaf6fe-9b98-436b-b301-3dd5901ef56b" providerId="AD" clId="Web-{AEA7F054-32A2-4920-8C30-7D47DE39947A}" dt="2022-01-09T16:43:12.960" v="139" actId="20577"/>
          <ac:spMkLst>
            <pc:docMk/>
            <pc:sldMk cId="3833437374" sldId="410"/>
            <ac:spMk id="3" creationId="{D5EB4866-8840-485A-B5FE-13A2DF019D0D}"/>
          </ac:spMkLst>
        </pc:spChg>
        <pc:spChg chg="add mod">
          <ac:chgData name="Rukmali Mendis" userId="S::rmendis@wrha.mb.ca::17aaf6fe-9b98-436b-b301-3dd5901ef56b" providerId="AD" clId="Web-{AEA7F054-32A2-4920-8C30-7D47DE39947A}" dt="2022-01-09T16:48:48.840" v="190" actId="20577"/>
          <ac:spMkLst>
            <pc:docMk/>
            <pc:sldMk cId="3833437374" sldId="410"/>
            <ac:spMk id="6" creationId="{CC9ABB2E-7FEF-4E58-B77D-0A72F68D0764}"/>
          </ac:spMkLst>
        </pc:spChg>
      </pc:sldChg>
    </pc:docChg>
  </pc:docChgLst>
  <pc:docChgLst>
    <pc:chgData name="Cindy Campbell" userId="S::ccampbell5@wrha.mb.ca::e56425e5-ba4a-4f0f-93cc-effb6b889ba6" providerId="AD" clId="Web-{17E62200-3017-4959-9629-CED15B9790BA}"/>
    <pc:docChg chg="addSld modSld">
      <pc:chgData name="Cindy Campbell" userId="S::ccampbell5@wrha.mb.ca::e56425e5-ba4a-4f0f-93cc-effb6b889ba6" providerId="AD" clId="Web-{17E62200-3017-4959-9629-CED15B9790BA}" dt="2022-01-10T16:45:56.372" v="459"/>
      <pc:docMkLst>
        <pc:docMk/>
      </pc:docMkLst>
      <pc:sldChg chg="addSp delSp modSp modNotes">
        <pc:chgData name="Cindy Campbell" userId="S::ccampbell5@wrha.mb.ca::e56425e5-ba4a-4f0f-93cc-effb6b889ba6" providerId="AD" clId="Web-{17E62200-3017-4959-9629-CED15B9790BA}" dt="2022-01-10T16:44:44.152" v="454"/>
        <pc:sldMkLst>
          <pc:docMk/>
          <pc:sldMk cId="900773774" sldId="371"/>
        </pc:sldMkLst>
        <pc:spChg chg="add mod">
          <ac:chgData name="Cindy Campbell" userId="S::ccampbell5@wrha.mb.ca::e56425e5-ba4a-4f0f-93cc-effb6b889ba6" providerId="AD" clId="Web-{17E62200-3017-4959-9629-CED15B9790BA}" dt="2022-01-10T16:43:33.902" v="446" actId="20577"/>
          <ac:spMkLst>
            <pc:docMk/>
            <pc:sldMk cId="900773774" sldId="371"/>
            <ac:spMk id="2" creationId="{219B8BA0-082C-475B-BAE3-AFA434BCE887}"/>
          </ac:spMkLst>
        </pc:spChg>
        <pc:spChg chg="mod">
          <ac:chgData name="Cindy Campbell" userId="S::ccampbell5@wrha.mb.ca::e56425e5-ba4a-4f0f-93cc-effb6b889ba6" providerId="AD" clId="Web-{17E62200-3017-4959-9629-CED15B9790BA}" dt="2022-01-10T16:37:49.241" v="216" actId="20577"/>
          <ac:spMkLst>
            <pc:docMk/>
            <pc:sldMk cId="900773774" sldId="371"/>
            <ac:spMk id="5" creationId="{00000000-0000-0000-0000-000000000000}"/>
          </ac:spMkLst>
        </pc:spChg>
        <pc:spChg chg="del mod">
          <ac:chgData name="Cindy Campbell" userId="S::ccampbell5@wrha.mb.ca::e56425e5-ba4a-4f0f-93cc-effb6b889ba6" providerId="AD" clId="Web-{17E62200-3017-4959-9629-CED15B9790BA}" dt="2022-01-10T16:37:09.647" v="206"/>
          <ac:spMkLst>
            <pc:docMk/>
            <pc:sldMk cId="900773774" sldId="371"/>
            <ac:spMk id="6" creationId="{00000000-0000-0000-0000-000000000000}"/>
          </ac:spMkLst>
        </pc:spChg>
        <pc:picChg chg="mod">
          <ac:chgData name="Cindy Campbell" userId="S::ccampbell5@wrha.mb.ca::e56425e5-ba4a-4f0f-93cc-effb6b889ba6" providerId="AD" clId="Web-{17E62200-3017-4959-9629-CED15B9790BA}" dt="2022-01-10T16:37:14.741" v="207" actId="1076"/>
          <ac:picMkLst>
            <pc:docMk/>
            <pc:sldMk cId="900773774" sldId="371"/>
            <ac:picMk id="1026" creationId="{00000000-0000-0000-0000-000000000000}"/>
          </ac:picMkLst>
        </pc:picChg>
      </pc:sldChg>
      <pc:sldChg chg="modNotes">
        <pc:chgData name="Cindy Campbell" userId="S::ccampbell5@wrha.mb.ca::e56425e5-ba4a-4f0f-93cc-effb6b889ba6" providerId="AD" clId="Web-{17E62200-3017-4959-9629-CED15B9790BA}" dt="2022-01-10T16:26:15.529" v="28"/>
        <pc:sldMkLst>
          <pc:docMk/>
          <pc:sldMk cId="1702455591" sldId="415"/>
        </pc:sldMkLst>
      </pc:sldChg>
      <pc:sldChg chg="modSp new modNotes">
        <pc:chgData name="Cindy Campbell" userId="S::ccampbell5@wrha.mb.ca::e56425e5-ba4a-4f0f-93cc-effb6b889ba6" providerId="AD" clId="Web-{17E62200-3017-4959-9629-CED15B9790BA}" dt="2022-01-10T16:31:42.143" v="197"/>
        <pc:sldMkLst>
          <pc:docMk/>
          <pc:sldMk cId="2714916621" sldId="416"/>
        </pc:sldMkLst>
        <pc:spChg chg="mod">
          <ac:chgData name="Cindy Campbell" userId="S::ccampbell5@wrha.mb.ca::e56425e5-ba4a-4f0f-93cc-effb6b889ba6" providerId="AD" clId="Web-{17E62200-3017-4959-9629-CED15B9790BA}" dt="2022-01-10T16:31:28.205" v="190" actId="20577"/>
          <ac:spMkLst>
            <pc:docMk/>
            <pc:sldMk cId="2714916621" sldId="416"/>
            <ac:spMk id="2" creationId="{FFD026EB-C078-4117-9669-6BFAE90F367E}"/>
          </ac:spMkLst>
        </pc:spChg>
        <pc:spChg chg="mod">
          <ac:chgData name="Cindy Campbell" userId="S::ccampbell5@wrha.mb.ca::e56425e5-ba4a-4f0f-93cc-effb6b889ba6" providerId="AD" clId="Web-{17E62200-3017-4959-9629-CED15B9790BA}" dt="2022-01-10T16:24:27.012" v="24" actId="20577"/>
          <ac:spMkLst>
            <pc:docMk/>
            <pc:sldMk cId="2714916621" sldId="416"/>
            <ac:spMk id="3" creationId="{4858009F-5203-4540-BD0A-3F48B31FB575}"/>
          </ac:spMkLst>
        </pc:spChg>
        <pc:spChg chg="mod">
          <ac:chgData name="Cindy Campbell" userId="S::ccampbell5@wrha.mb.ca::e56425e5-ba4a-4f0f-93cc-effb6b889ba6" providerId="AD" clId="Web-{17E62200-3017-4959-9629-CED15B9790BA}" dt="2022-01-10T16:25:14.200" v="25" actId="1076"/>
          <ac:spMkLst>
            <pc:docMk/>
            <pc:sldMk cId="2714916621" sldId="416"/>
            <ac:spMk id="4" creationId="{2AEE7378-D405-41C3-9D2C-0D124D0258B6}"/>
          </ac:spMkLst>
        </pc:spChg>
      </pc:sldChg>
      <pc:sldChg chg="addSp delSp modSp new modNotes">
        <pc:chgData name="Cindy Campbell" userId="S::ccampbell5@wrha.mb.ca::e56425e5-ba4a-4f0f-93cc-effb6b889ba6" providerId="AD" clId="Web-{17E62200-3017-4959-9629-CED15B9790BA}" dt="2022-01-10T16:45:56.372" v="459"/>
        <pc:sldMkLst>
          <pc:docMk/>
          <pc:sldMk cId="3448883682" sldId="417"/>
        </pc:sldMkLst>
        <pc:spChg chg="del">
          <ac:chgData name="Cindy Campbell" userId="S::ccampbell5@wrha.mb.ca::e56425e5-ba4a-4f0f-93cc-effb6b889ba6" providerId="AD" clId="Web-{17E62200-3017-4959-9629-CED15B9790BA}" dt="2022-01-10T16:43:04.167" v="441"/>
          <ac:spMkLst>
            <pc:docMk/>
            <pc:sldMk cId="3448883682" sldId="417"/>
            <ac:spMk id="2" creationId="{AA2FAC87-FA36-4CEC-B9EF-A4CF2A14E957}"/>
          </ac:spMkLst>
        </pc:spChg>
        <pc:spChg chg="mod">
          <ac:chgData name="Cindy Campbell" userId="S::ccampbell5@wrha.mb.ca::e56425e5-ba4a-4f0f-93cc-effb6b889ba6" providerId="AD" clId="Web-{17E62200-3017-4959-9629-CED15B9790BA}" dt="2022-01-10T16:42:38.588" v="407" actId="20577"/>
          <ac:spMkLst>
            <pc:docMk/>
            <pc:sldMk cId="3448883682" sldId="417"/>
            <ac:spMk id="3" creationId="{9DD02450-5745-4D08-9857-B499948379BA}"/>
          </ac:spMkLst>
        </pc:spChg>
        <pc:picChg chg="add mod ord">
          <ac:chgData name="Cindy Campbell" userId="S::ccampbell5@wrha.mb.ca::e56425e5-ba4a-4f0f-93cc-effb6b889ba6" providerId="AD" clId="Web-{17E62200-3017-4959-9629-CED15B9790BA}" dt="2022-01-10T16:43:04.167" v="441"/>
          <ac:picMkLst>
            <pc:docMk/>
            <pc:sldMk cId="3448883682" sldId="417"/>
            <ac:picMk id="6" creationId="{3736133E-194C-4638-957C-CF3FC012090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7607D-18FD-45D2-8AEF-242F871D2FED}"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A27374AE-1ED6-480C-B81E-60D20D740F31}">
      <dgm:prSet custT="1"/>
      <dgm:spPr/>
      <dgm:t>
        <a:bodyPr/>
        <a:lstStyle/>
        <a:p>
          <a:r>
            <a:rPr lang="en-US" sz="2400">
              <a:solidFill>
                <a:schemeClr val="tx1"/>
              </a:solidFill>
            </a:rPr>
            <a:t>What is it?</a:t>
          </a:r>
        </a:p>
      </dgm:t>
    </dgm:pt>
    <dgm:pt modelId="{28FCF3B3-C28E-48ED-85DB-1B8AE4D890B9}" type="parTrans" cxnId="{75ABB766-FBCA-48CA-B1A1-0FAD468DA51F}">
      <dgm:prSet/>
      <dgm:spPr/>
      <dgm:t>
        <a:bodyPr/>
        <a:lstStyle/>
        <a:p>
          <a:endParaRPr lang="en-US"/>
        </a:p>
      </dgm:t>
    </dgm:pt>
    <dgm:pt modelId="{03F1A822-0187-4ADC-9E98-B6D9F56D9BEE}" type="sibTrans" cxnId="{75ABB766-FBCA-48CA-B1A1-0FAD468DA51F}">
      <dgm:prSet/>
      <dgm:spPr/>
      <dgm:t>
        <a:bodyPr/>
        <a:lstStyle/>
        <a:p>
          <a:endParaRPr lang="en-US"/>
        </a:p>
      </dgm:t>
    </dgm:pt>
    <dgm:pt modelId="{6826EB62-D695-49D5-9A4A-64F4D9360A60}">
      <dgm:prSet custT="1"/>
      <dgm:spPr/>
      <dgm:t>
        <a:bodyPr/>
        <a:lstStyle/>
        <a:p>
          <a:r>
            <a:rPr lang="en-US" sz="2400">
              <a:solidFill>
                <a:schemeClr val="tx1"/>
              </a:solidFill>
            </a:rPr>
            <a:t>How is it diagnosed?</a:t>
          </a:r>
        </a:p>
      </dgm:t>
    </dgm:pt>
    <dgm:pt modelId="{AC7B7298-1BA6-42D0-9D82-2DD48ACE48B8}" type="parTrans" cxnId="{F5226DAB-EA5F-4167-AF15-800D7CDA0BD6}">
      <dgm:prSet/>
      <dgm:spPr/>
      <dgm:t>
        <a:bodyPr/>
        <a:lstStyle/>
        <a:p>
          <a:endParaRPr lang="en-US"/>
        </a:p>
      </dgm:t>
    </dgm:pt>
    <dgm:pt modelId="{3D38564F-5B1C-43E9-B2FF-15056954D033}" type="sibTrans" cxnId="{F5226DAB-EA5F-4167-AF15-800D7CDA0BD6}">
      <dgm:prSet/>
      <dgm:spPr/>
      <dgm:t>
        <a:bodyPr/>
        <a:lstStyle/>
        <a:p>
          <a:endParaRPr lang="en-US"/>
        </a:p>
      </dgm:t>
    </dgm:pt>
    <dgm:pt modelId="{1D8EB5F9-5574-4EA0-8E90-1303291A6C8A}">
      <dgm:prSet custT="1"/>
      <dgm:spPr/>
      <dgm:t>
        <a:bodyPr/>
        <a:lstStyle/>
        <a:p>
          <a:r>
            <a:rPr lang="en-US" sz="2400">
              <a:solidFill>
                <a:schemeClr val="tx1"/>
              </a:solidFill>
            </a:rPr>
            <a:t>Management strategies</a:t>
          </a:r>
        </a:p>
      </dgm:t>
    </dgm:pt>
    <dgm:pt modelId="{B66CF905-BE92-4308-8850-1FF573099535}" type="parTrans" cxnId="{799B8021-5AF2-4E75-B40B-0B212C1E588F}">
      <dgm:prSet/>
      <dgm:spPr/>
      <dgm:t>
        <a:bodyPr/>
        <a:lstStyle/>
        <a:p>
          <a:endParaRPr lang="en-US"/>
        </a:p>
      </dgm:t>
    </dgm:pt>
    <dgm:pt modelId="{99C49B07-520D-4839-ADF4-587BAA7A533E}" type="sibTrans" cxnId="{799B8021-5AF2-4E75-B40B-0B212C1E588F}">
      <dgm:prSet/>
      <dgm:spPr/>
      <dgm:t>
        <a:bodyPr/>
        <a:lstStyle/>
        <a:p>
          <a:endParaRPr lang="en-US"/>
        </a:p>
      </dgm:t>
    </dgm:pt>
    <dgm:pt modelId="{875E879E-C5C9-4E39-B8A7-C76B71B2F3E3}">
      <dgm:prSet custT="1"/>
      <dgm:spPr/>
      <dgm:t>
        <a:bodyPr/>
        <a:lstStyle/>
        <a:p>
          <a:pPr>
            <a:lnSpc>
              <a:spcPct val="100000"/>
            </a:lnSpc>
            <a:spcAft>
              <a:spcPts val="0"/>
            </a:spcAft>
          </a:pPr>
          <a:r>
            <a:rPr lang="en-US" sz="2400">
              <a:solidFill>
                <a:schemeClr val="tx1"/>
              </a:solidFill>
            </a:rPr>
            <a:t>Smoking cessation</a:t>
          </a:r>
        </a:p>
      </dgm:t>
    </dgm:pt>
    <dgm:pt modelId="{B9FEAE63-4EAA-42E3-B51F-0D91F157527F}" type="parTrans" cxnId="{965BC323-C8F0-4CAC-953E-5BD494CA47AC}">
      <dgm:prSet/>
      <dgm:spPr/>
      <dgm:t>
        <a:bodyPr/>
        <a:lstStyle/>
        <a:p>
          <a:endParaRPr lang="en-US"/>
        </a:p>
      </dgm:t>
    </dgm:pt>
    <dgm:pt modelId="{E6EB9C36-AB9E-4339-8BC9-CB7C02B45EFC}" type="sibTrans" cxnId="{965BC323-C8F0-4CAC-953E-5BD494CA47AC}">
      <dgm:prSet/>
      <dgm:spPr/>
      <dgm:t>
        <a:bodyPr/>
        <a:lstStyle/>
        <a:p>
          <a:endParaRPr lang="en-US"/>
        </a:p>
      </dgm:t>
    </dgm:pt>
    <dgm:pt modelId="{77A272ED-0BEC-460F-B481-675E6CDC7880}">
      <dgm:prSet custT="1"/>
      <dgm:spPr/>
      <dgm:t>
        <a:bodyPr/>
        <a:lstStyle/>
        <a:p>
          <a:pPr>
            <a:lnSpc>
              <a:spcPct val="100000"/>
            </a:lnSpc>
            <a:spcAft>
              <a:spcPts val="0"/>
            </a:spcAft>
          </a:pPr>
          <a:r>
            <a:rPr lang="en-US" sz="2400">
              <a:solidFill>
                <a:schemeClr val="tx1"/>
              </a:solidFill>
            </a:rPr>
            <a:t>Medications</a:t>
          </a:r>
        </a:p>
      </dgm:t>
    </dgm:pt>
    <dgm:pt modelId="{F514425A-11E1-40F6-892F-05456C0C3409}" type="parTrans" cxnId="{946DA72C-064C-4701-8A03-FE1761759760}">
      <dgm:prSet/>
      <dgm:spPr/>
      <dgm:t>
        <a:bodyPr/>
        <a:lstStyle/>
        <a:p>
          <a:endParaRPr lang="en-US"/>
        </a:p>
      </dgm:t>
    </dgm:pt>
    <dgm:pt modelId="{10191600-126F-43EE-82CA-3178C242CCB1}" type="sibTrans" cxnId="{946DA72C-064C-4701-8A03-FE1761759760}">
      <dgm:prSet/>
      <dgm:spPr/>
      <dgm:t>
        <a:bodyPr/>
        <a:lstStyle/>
        <a:p>
          <a:endParaRPr lang="en-US"/>
        </a:p>
      </dgm:t>
    </dgm:pt>
    <dgm:pt modelId="{C9F17844-DAE1-4B1D-8E38-D3567384D067}">
      <dgm:prSet custT="1"/>
      <dgm:spPr/>
      <dgm:t>
        <a:bodyPr/>
        <a:lstStyle/>
        <a:p>
          <a:pPr>
            <a:lnSpc>
              <a:spcPct val="100000"/>
            </a:lnSpc>
            <a:spcAft>
              <a:spcPts val="0"/>
            </a:spcAft>
          </a:pPr>
          <a:r>
            <a:rPr lang="en-US" sz="2400">
              <a:solidFill>
                <a:schemeClr val="tx1"/>
              </a:solidFill>
            </a:rPr>
            <a:t>Vaccinations</a:t>
          </a:r>
        </a:p>
      </dgm:t>
    </dgm:pt>
    <dgm:pt modelId="{498826F2-1444-4543-901D-A6814B4F81DD}" type="parTrans" cxnId="{87AD0622-8663-44B7-B2C4-5B554853E6AA}">
      <dgm:prSet/>
      <dgm:spPr/>
      <dgm:t>
        <a:bodyPr/>
        <a:lstStyle/>
        <a:p>
          <a:endParaRPr lang="en-US"/>
        </a:p>
      </dgm:t>
    </dgm:pt>
    <dgm:pt modelId="{6BE4299E-576C-4C01-AC1E-FF5CC230BADF}" type="sibTrans" cxnId="{87AD0622-8663-44B7-B2C4-5B554853E6AA}">
      <dgm:prSet/>
      <dgm:spPr/>
      <dgm:t>
        <a:bodyPr/>
        <a:lstStyle/>
        <a:p>
          <a:endParaRPr lang="en-US"/>
        </a:p>
      </dgm:t>
    </dgm:pt>
    <dgm:pt modelId="{24C30DF0-B4A9-4653-89D9-9A7ADB2FF532}">
      <dgm:prSet custT="1"/>
      <dgm:spPr/>
      <dgm:t>
        <a:bodyPr/>
        <a:lstStyle/>
        <a:p>
          <a:pPr>
            <a:lnSpc>
              <a:spcPct val="100000"/>
            </a:lnSpc>
            <a:spcAft>
              <a:spcPts val="0"/>
            </a:spcAft>
          </a:pPr>
          <a:r>
            <a:rPr lang="en-US" sz="2400">
              <a:solidFill>
                <a:schemeClr val="tx1"/>
              </a:solidFill>
            </a:rPr>
            <a:t>Physical activity</a:t>
          </a:r>
        </a:p>
      </dgm:t>
    </dgm:pt>
    <dgm:pt modelId="{402EB26E-0A93-4425-B192-600A6745FF60}" type="parTrans" cxnId="{C6AFDADB-25CE-4487-87D0-85C45BBDFD26}">
      <dgm:prSet/>
      <dgm:spPr/>
      <dgm:t>
        <a:bodyPr/>
        <a:lstStyle/>
        <a:p>
          <a:endParaRPr lang="en-US"/>
        </a:p>
      </dgm:t>
    </dgm:pt>
    <dgm:pt modelId="{81CA4DC4-3761-4118-986C-6F3BB7DE10C9}" type="sibTrans" cxnId="{C6AFDADB-25CE-4487-87D0-85C45BBDFD26}">
      <dgm:prSet/>
      <dgm:spPr/>
      <dgm:t>
        <a:bodyPr/>
        <a:lstStyle/>
        <a:p>
          <a:endParaRPr lang="en-US"/>
        </a:p>
      </dgm:t>
    </dgm:pt>
    <dgm:pt modelId="{E8795F97-35B4-41EC-B540-F78E7B911D9E}">
      <dgm:prSet custT="1"/>
      <dgm:spPr/>
      <dgm:t>
        <a:bodyPr/>
        <a:lstStyle/>
        <a:p>
          <a:pPr>
            <a:lnSpc>
              <a:spcPct val="100000"/>
            </a:lnSpc>
            <a:spcAft>
              <a:spcPts val="0"/>
            </a:spcAft>
          </a:pPr>
          <a:r>
            <a:rPr lang="en-US" sz="2400">
              <a:solidFill>
                <a:schemeClr val="tx1"/>
              </a:solidFill>
            </a:rPr>
            <a:t>Stress and anxiety</a:t>
          </a:r>
        </a:p>
      </dgm:t>
    </dgm:pt>
    <dgm:pt modelId="{5ABE68F2-374D-469B-9D52-3C924AAA53C8}" type="parTrans" cxnId="{1D935F8D-001E-44DE-96FB-9AA64E9FFB91}">
      <dgm:prSet/>
      <dgm:spPr/>
      <dgm:t>
        <a:bodyPr/>
        <a:lstStyle/>
        <a:p>
          <a:endParaRPr lang="en-US"/>
        </a:p>
      </dgm:t>
    </dgm:pt>
    <dgm:pt modelId="{AD72E6E1-1852-4D36-9186-D94BD36085CB}" type="sibTrans" cxnId="{1D935F8D-001E-44DE-96FB-9AA64E9FFB91}">
      <dgm:prSet/>
      <dgm:spPr/>
      <dgm:t>
        <a:bodyPr/>
        <a:lstStyle/>
        <a:p>
          <a:endParaRPr lang="en-US"/>
        </a:p>
      </dgm:t>
    </dgm:pt>
    <dgm:pt modelId="{CF7F2297-774A-43C5-882F-DFC0D4034BFC}">
      <dgm:prSet custT="1"/>
      <dgm:spPr/>
      <dgm:t>
        <a:bodyPr/>
        <a:lstStyle/>
        <a:p>
          <a:pPr>
            <a:lnSpc>
              <a:spcPct val="100000"/>
            </a:lnSpc>
            <a:spcAft>
              <a:spcPts val="0"/>
            </a:spcAft>
          </a:pPr>
          <a:r>
            <a:rPr lang="en-US" sz="2400">
              <a:solidFill>
                <a:schemeClr val="tx1"/>
              </a:solidFill>
            </a:rPr>
            <a:t>Nutrition</a:t>
          </a:r>
        </a:p>
      </dgm:t>
    </dgm:pt>
    <dgm:pt modelId="{9B2BFEC0-9EB1-4F2E-90E7-900E73B98F3C}" type="parTrans" cxnId="{1F7858E7-4C75-40D4-A7C2-AADE91723862}">
      <dgm:prSet/>
      <dgm:spPr/>
      <dgm:t>
        <a:bodyPr/>
        <a:lstStyle/>
        <a:p>
          <a:endParaRPr lang="en-US"/>
        </a:p>
      </dgm:t>
    </dgm:pt>
    <dgm:pt modelId="{A59CA68C-5390-4D43-AFDE-BC97000A7BF3}" type="sibTrans" cxnId="{1F7858E7-4C75-40D4-A7C2-AADE91723862}">
      <dgm:prSet/>
      <dgm:spPr/>
      <dgm:t>
        <a:bodyPr/>
        <a:lstStyle/>
        <a:p>
          <a:endParaRPr lang="en-US"/>
        </a:p>
      </dgm:t>
    </dgm:pt>
    <dgm:pt modelId="{7CDE56D7-FEAB-4ECA-B952-A4C62D5A94B9}">
      <dgm:prSet custT="1"/>
      <dgm:spPr/>
      <dgm:t>
        <a:bodyPr/>
        <a:lstStyle/>
        <a:p>
          <a:r>
            <a:rPr lang="en-US" sz="2400">
              <a:solidFill>
                <a:schemeClr val="tx1"/>
              </a:solidFill>
            </a:rPr>
            <a:t>Flare ups</a:t>
          </a:r>
        </a:p>
      </dgm:t>
    </dgm:pt>
    <dgm:pt modelId="{8A37F2FE-95DE-4563-8E2C-912343F5B057}" type="parTrans" cxnId="{842434BE-0053-4C9C-8A71-3E4589562543}">
      <dgm:prSet/>
      <dgm:spPr/>
      <dgm:t>
        <a:bodyPr/>
        <a:lstStyle/>
        <a:p>
          <a:endParaRPr lang="en-US"/>
        </a:p>
      </dgm:t>
    </dgm:pt>
    <dgm:pt modelId="{F7FF35EE-CD72-4EF1-9D78-39782A3C0328}" type="sibTrans" cxnId="{842434BE-0053-4C9C-8A71-3E4589562543}">
      <dgm:prSet/>
      <dgm:spPr/>
      <dgm:t>
        <a:bodyPr/>
        <a:lstStyle/>
        <a:p>
          <a:endParaRPr lang="en-US"/>
        </a:p>
      </dgm:t>
    </dgm:pt>
    <dgm:pt modelId="{7D774187-8F78-41D0-B700-3BD66E597048}">
      <dgm:prSet custT="1"/>
      <dgm:spPr/>
      <dgm:t>
        <a:bodyPr/>
        <a:lstStyle/>
        <a:p>
          <a:r>
            <a:rPr lang="en-US" sz="2400">
              <a:solidFill>
                <a:schemeClr val="tx1"/>
              </a:solidFill>
            </a:rPr>
            <a:t>Resources</a:t>
          </a:r>
        </a:p>
      </dgm:t>
    </dgm:pt>
    <dgm:pt modelId="{22E472C8-C00A-46E6-A694-42BD795B6101}" type="parTrans" cxnId="{AD2811D4-BC92-425C-9683-2B29EBA46BA3}">
      <dgm:prSet/>
      <dgm:spPr/>
      <dgm:t>
        <a:bodyPr/>
        <a:lstStyle/>
        <a:p>
          <a:endParaRPr lang="en-US"/>
        </a:p>
      </dgm:t>
    </dgm:pt>
    <dgm:pt modelId="{80483ED3-FDD3-46DB-A418-92B0AF8345E7}" type="sibTrans" cxnId="{AD2811D4-BC92-425C-9683-2B29EBA46BA3}">
      <dgm:prSet/>
      <dgm:spPr/>
      <dgm:t>
        <a:bodyPr/>
        <a:lstStyle/>
        <a:p>
          <a:endParaRPr lang="en-US"/>
        </a:p>
      </dgm:t>
    </dgm:pt>
    <dgm:pt modelId="{861F460D-9E49-4002-B543-6023DF3EA4AD}" type="pres">
      <dgm:prSet presAssocID="{8757607D-18FD-45D2-8AEF-242F871D2FED}" presName="linear" presStyleCnt="0">
        <dgm:presLayoutVars>
          <dgm:animLvl val="lvl"/>
          <dgm:resizeHandles val="exact"/>
        </dgm:presLayoutVars>
      </dgm:prSet>
      <dgm:spPr/>
    </dgm:pt>
    <dgm:pt modelId="{9EA519D2-B01E-4B0E-839E-DC056FD9F580}" type="pres">
      <dgm:prSet presAssocID="{A27374AE-1ED6-480C-B81E-60D20D740F31}" presName="parentText" presStyleLbl="node1" presStyleIdx="0" presStyleCnt="5">
        <dgm:presLayoutVars>
          <dgm:chMax val="0"/>
          <dgm:bulletEnabled val="1"/>
        </dgm:presLayoutVars>
      </dgm:prSet>
      <dgm:spPr/>
    </dgm:pt>
    <dgm:pt modelId="{D1992F86-6196-4B30-9FE6-336B29F5F9E4}" type="pres">
      <dgm:prSet presAssocID="{03F1A822-0187-4ADC-9E98-B6D9F56D9BEE}" presName="spacer" presStyleCnt="0"/>
      <dgm:spPr/>
    </dgm:pt>
    <dgm:pt modelId="{979FEADC-609A-4588-8E26-BC083D658B89}" type="pres">
      <dgm:prSet presAssocID="{6826EB62-D695-49D5-9A4A-64F4D9360A60}" presName="parentText" presStyleLbl="node1" presStyleIdx="1" presStyleCnt="5">
        <dgm:presLayoutVars>
          <dgm:chMax val="0"/>
          <dgm:bulletEnabled val="1"/>
        </dgm:presLayoutVars>
      </dgm:prSet>
      <dgm:spPr/>
    </dgm:pt>
    <dgm:pt modelId="{28B1CC80-424B-42CC-AA17-8435FE2B305C}" type="pres">
      <dgm:prSet presAssocID="{3D38564F-5B1C-43E9-B2FF-15056954D033}" presName="spacer" presStyleCnt="0"/>
      <dgm:spPr/>
    </dgm:pt>
    <dgm:pt modelId="{5717CF46-0D62-4D75-A664-EC986D022BCE}" type="pres">
      <dgm:prSet presAssocID="{1D8EB5F9-5574-4EA0-8E90-1303291A6C8A}" presName="parentText" presStyleLbl="node1" presStyleIdx="2" presStyleCnt="5">
        <dgm:presLayoutVars>
          <dgm:chMax val="0"/>
          <dgm:bulletEnabled val="1"/>
        </dgm:presLayoutVars>
      </dgm:prSet>
      <dgm:spPr/>
    </dgm:pt>
    <dgm:pt modelId="{B09951A8-2AF7-4974-8D3D-94317DD8FBAF}" type="pres">
      <dgm:prSet presAssocID="{1D8EB5F9-5574-4EA0-8E90-1303291A6C8A}" presName="childText" presStyleLbl="revTx" presStyleIdx="0" presStyleCnt="1" custScaleY="117192">
        <dgm:presLayoutVars>
          <dgm:bulletEnabled val="1"/>
        </dgm:presLayoutVars>
      </dgm:prSet>
      <dgm:spPr/>
    </dgm:pt>
    <dgm:pt modelId="{9EA2C54F-8723-44FC-BFCC-7A4E06B217CF}" type="pres">
      <dgm:prSet presAssocID="{7CDE56D7-FEAB-4ECA-B952-A4C62D5A94B9}" presName="parentText" presStyleLbl="node1" presStyleIdx="3" presStyleCnt="5">
        <dgm:presLayoutVars>
          <dgm:chMax val="0"/>
          <dgm:bulletEnabled val="1"/>
        </dgm:presLayoutVars>
      </dgm:prSet>
      <dgm:spPr/>
    </dgm:pt>
    <dgm:pt modelId="{88E34825-A9BF-4A75-9B7C-E31265078AC0}" type="pres">
      <dgm:prSet presAssocID="{F7FF35EE-CD72-4EF1-9D78-39782A3C0328}" presName="spacer" presStyleCnt="0"/>
      <dgm:spPr/>
    </dgm:pt>
    <dgm:pt modelId="{7917709C-2BF3-4954-BDDB-AF10A2B9D25B}" type="pres">
      <dgm:prSet presAssocID="{7D774187-8F78-41D0-B700-3BD66E597048}" presName="parentText" presStyleLbl="node1" presStyleIdx="4" presStyleCnt="5">
        <dgm:presLayoutVars>
          <dgm:chMax val="0"/>
          <dgm:bulletEnabled val="1"/>
        </dgm:presLayoutVars>
      </dgm:prSet>
      <dgm:spPr/>
    </dgm:pt>
  </dgm:ptLst>
  <dgm:cxnLst>
    <dgm:cxn modelId="{799B8021-5AF2-4E75-B40B-0B212C1E588F}" srcId="{8757607D-18FD-45D2-8AEF-242F871D2FED}" destId="{1D8EB5F9-5574-4EA0-8E90-1303291A6C8A}" srcOrd="2" destOrd="0" parTransId="{B66CF905-BE92-4308-8850-1FF573099535}" sibTransId="{99C49B07-520D-4839-ADF4-587BAA7A533E}"/>
    <dgm:cxn modelId="{87AD0622-8663-44B7-B2C4-5B554853E6AA}" srcId="{1D8EB5F9-5574-4EA0-8E90-1303291A6C8A}" destId="{C9F17844-DAE1-4B1D-8E38-D3567384D067}" srcOrd="2" destOrd="0" parTransId="{498826F2-1444-4543-901D-A6814B4F81DD}" sibTransId="{6BE4299E-576C-4C01-AC1E-FF5CC230BADF}"/>
    <dgm:cxn modelId="{965BC323-C8F0-4CAC-953E-5BD494CA47AC}" srcId="{1D8EB5F9-5574-4EA0-8E90-1303291A6C8A}" destId="{875E879E-C5C9-4E39-B8A7-C76B71B2F3E3}" srcOrd="0" destOrd="0" parTransId="{B9FEAE63-4EAA-42E3-B51F-0D91F157527F}" sibTransId="{E6EB9C36-AB9E-4339-8BC9-CB7C02B45EFC}"/>
    <dgm:cxn modelId="{946DA72C-064C-4701-8A03-FE1761759760}" srcId="{1D8EB5F9-5574-4EA0-8E90-1303291A6C8A}" destId="{77A272ED-0BEC-460F-B481-675E6CDC7880}" srcOrd="1" destOrd="0" parTransId="{F514425A-11E1-40F6-892F-05456C0C3409}" sibTransId="{10191600-126F-43EE-82CA-3178C242CCB1}"/>
    <dgm:cxn modelId="{B3C5963A-A6A9-4956-89B7-943DB73C060A}" type="presOf" srcId="{77A272ED-0BEC-460F-B481-675E6CDC7880}" destId="{B09951A8-2AF7-4974-8D3D-94317DD8FBAF}" srcOrd="0" destOrd="1" presId="urn:microsoft.com/office/officeart/2005/8/layout/vList2"/>
    <dgm:cxn modelId="{EA72903B-4BD1-4898-9077-B9F64085540C}" type="presOf" srcId="{24C30DF0-B4A9-4653-89D9-9A7ADB2FF532}" destId="{B09951A8-2AF7-4974-8D3D-94317DD8FBAF}" srcOrd="0" destOrd="3" presId="urn:microsoft.com/office/officeart/2005/8/layout/vList2"/>
    <dgm:cxn modelId="{FCB8B03C-491A-49C8-A965-E4C4D086EA1A}" type="presOf" srcId="{7CDE56D7-FEAB-4ECA-B952-A4C62D5A94B9}" destId="{9EA2C54F-8723-44FC-BFCC-7A4E06B217CF}" srcOrd="0" destOrd="0" presId="urn:microsoft.com/office/officeart/2005/8/layout/vList2"/>
    <dgm:cxn modelId="{FBE1C162-E6B2-434C-91C6-325E4EA8340D}" type="presOf" srcId="{6826EB62-D695-49D5-9A4A-64F4D9360A60}" destId="{979FEADC-609A-4588-8E26-BC083D658B89}" srcOrd="0" destOrd="0" presId="urn:microsoft.com/office/officeart/2005/8/layout/vList2"/>
    <dgm:cxn modelId="{75ABB766-FBCA-48CA-B1A1-0FAD468DA51F}" srcId="{8757607D-18FD-45D2-8AEF-242F871D2FED}" destId="{A27374AE-1ED6-480C-B81E-60D20D740F31}" srcOrd="0" destOrd="0" parTransId="{28FCF3B3-C28E-48ED-85DB-1B8AE4D890B9}" sibTransId="{03F1A822-0187-4ADC-9E98-B6D9F56D9BEE}"/>
    <dgm:cxn modelId="{77B00868-3624-4F19-9A4F-C057E371DE7C}" type="presOf" srcId="{CF7F2297-774A-43C5-882F-DFC0D4034BFC}" destId="{B09951A8-2AF7-4974-8D3D-94317DD8FBAF}" srcOrd="0" destOrd="5" presId="urn:microsoft.com/office/officeart/2005/8/layout/vList2"/>
    <dgm:cxn modelId="{B4C04452-0595-4C83-9959-BA00191518F1}" type="presOf" srcId="{E8795F97-35B4-41EC-B540-F78E7B911D9E}" destId="{B09951A8-2AF7-4974-8D3D-94317DD8FBAF}" srcOrd="0" destOrd="4" presId="urn:microsoft.com/office/officeart/2005/8/layout/vList2"/>
    <dgm:cxn modelId="{2CEDF579-27E7-4532-AACB-A174D5E5070E}" type="presOf" srcId="{875E879E-C5C9-4E39-B8A7-C76B71B2F3E3}" destId="{B09951A8-2AF7-4974-8D3D-94317DD8FBAF}" srcOrd="0" destOrd="0" presId="urn:microsoft.com/office/officeart/2005/8/layout/vList2"/>
    <dgm:cxn modelId="{1D935F8D-001E-44DE-96FB-9AA64E9FFB91}" srcId="{1D8EB5F9-5574-4EA0-8E90-1303291A6C8A}" destId="{E8795F97-35B4-41EC-B540-F78E7B911D9E}" srcOrd="4" destOrd="0" parTransId="{5ABE68F2-374D-469B-9D52-3C924AAA53C8}" sibTransId="{AD72E6E1-1852-4D36-9186-D94BD36085CB}"/>
    <dgm:cxn modelId="{F5226DAB-EA5F-4167-AF15-800D7CDA0BD6}" srcId="{8757607D-18FD-45D2-8AEF-242F871D2FED}" destId="{6826EB62-D695-49D5-9A4A-64F4D9360A60}" srcOrd="1" destOrd="0" parTransId="{AC7B7298-1BA6-42D0-9D82-2DD48ACE48B8}" sibTransId="{3D38564F-5B1C-43E9-B2FF-15056954D033}"/>
    <dgm:cxn modelId="{842434BE-0053-4C9C-8A71-3E4589562543}" srcId="{8757607D-18FD-45D2-8AEF-242F871D2FED}" destId="{7CDE56D7-FEAB-4ECA-B952-A4C62D5A94B9}" srcOrd="3" destOrd="0" parTransId="{8A37F2FE-95DE-4563-8E2C-912343F5B057}" sibTransId="{F7FF35EE-CD72-4EF1-9D78-39782A3C0328}"/>
    <dgm:cxn modelId="{0DD0A5C5-F6B1-42A3-8851-674E812D3957}" type="presOf" srcId="{7D774187-8F78-41D0-B700-3BD66E597048}" destId="{7917709C-2BF3-4954-BDDB-AF10A2B9D25B}" srcOrd="0" destOrd="0" presId="urn:microsoft.com/office/officeart/2005/8/layout/vList2"/>
    <dgm:cxn modelId="{83F8BACC-3900-4279-85C5-C7D4303E4B2F}" type="presOf" srcId="{1D8EB5F9-5574-4EA0-8E90-1303291A6C8A}" destId="{5717CF46-0D62-4D75-A664-EC986D022BCE}" srcOrd="0" destOrd="0" presId="urn:microsoft.com/office/officeart/2005/8/layout/vList2"/>
    <dgm:cxn modelId="{AD2811D4-BC92-425C-9683-2B29EBA46BA3}" srcId="{8757607D-18FD-45D2-8AEF-242F871D2FED}" destId="{7D774187-8F78-41D0-B700-3BD66E597048}" srcOrd="4" destOrd="0" parTransId="{22E472C8-C00A-46E6-A694-42BD795B6101}" sibTransId="{80483ED3-FDD3-46DB-A418-92B0AF8345E7}"/>
    <dgm:cxn modelId="{C6AFDADB-25CE-4487-87D0-85C45BBDFD26}" srcId="{1D8EB5F9-5574-4EA0-8E90-1303291A6C8A}" destId="{24C30DF0-B4A9-4653-89D9-9A7ADB2FF532}" srcOrd="3" destOrd="0" parTransId="{402EB26E-0A93-4425-B192-600A6745FF60}" sibTransId="{81CA4DC4-3761-4118-986C-6F3BB7DE10C9}"/>
    <dgm:cxn modelId="{8D59DFE4-90BD-44FB-8BA1-03898A514718}" type="presOf" srcId="{C9F17844-DAE1-4B1D-8E38-D3567384D067}" destId="{B09951A8-2AF7-4974-8D3D-94317DD8FBAF}" srcOrd="0" destOrd="2" presId="urn:microsoft.com/office/officeart/2005/8/layout/vList2"/>
    <dgm:cxn modelId="{BA93B5E5-B8F1-4C7C-8129-2F42B3398517}" type="presOf" srcId="{8757607D-18FD-45D2-8AEF-242F871D2FED}" destId="{861F460D-9E49-4002-B543-6023DF3EA4AD}" srcOrd="0" destOrd="0" presId="urn:microsoft.com/office/officeart/2005/8/layout/vList2"/>
    <dgm:cxn modelId="{1F7858E7-4C75-40D4-A7C2-AADE91723862}" srcId="{1D8EB5F9-5574-4EA0-8E90-1303291A6C8A}" destId="{CF7F2297-774A-43C5-882F-DFC0D4034BFC}" srcOrd="5" destOrd="0" parTransId="{9B2BFEC0-9EB1-4F2E-90E7-900E73B98F3C}" sibTransId="{A59CA68C-5390-4D43-AFDE-BC97000A7BF3}"/>
    <dgm:cxn modelId="{392500EE-0915-41D7-A2D3-C6110D3036D5}" type="presOf" srcId="{A27374AE-1ED6-480C-B81E-60D20D740F31}" destId="{9EA519D2-B01E-4B0E-839E-DC056FD9F580}" srcOrd="0" destOrd="0" presId="urn:microsoft.com/office/officeart/2005/8/layout/vList2"/>
    <dgm:cxn modelId="{A3B7F92B-C2D2-4CE7-AF86-B30283426A83}" type="presParOf" srcId="{861F460D-9E49-4002-B543-6023DF3EA4AD}" destId="{9EA519D2-B01E-4B0E-839E-DC056FD9F580}" srcOrd="0" destOrd="0" presId="urn:microsoft.com/office/officeart/2005/8/layout/vList2"/>
    <dgm:cxn modelId="{E01C5EC1-30B4-4A11-A7E6-FCCE61616816}" type="presParOf" srcId="{861F460D-9E49-4002-B543-6023DF3EA4AD}" destId="{D1992F86-6196-4B30-9FE6-336B29F5F9E4}" srcOrd="1" destOrd="0" presId="urn:microsoft.com/office/officeart/2005/8/layout/vList2"/>
    <dgm:cxn modelId="{6F29F9B6-DF49-4B6C-B526-2148751C3DB6}" type="presParOf" srcId="{861F460D-9E49-4002-B543-6023DF3EA4AD}" destId="{979FEADC-609A-4588-8E26-BC083D658B89}" srcOrd="2" destOrd="0" presId="urn:microsoft.com/office/officeart/2005/8/layout/vList2"/>
    <dgm:cxn modelId="{EE7A521B-7F55-42CF-A258-8E35D914542D}" type="presParOf" srcId="{861F460D-9E49-4002-B543-6023DF3EA4AD}" destId="{28B1CC80-424B-42CC-AA17-8435FE2B305C}" srcOrd="3" destOrd="0" presId="urn:microsoft.com/office/officeart/2005/8/layout/vList2"/>
    <dgm:cxn modelId="{A2C828B3-81CC-437E-8EF2-3F8F59AE04C3}" type="presParOf" srcId="{861F460D-9E49-4002-B543-6023DF3EA4AD}" destId="{5717CF46-0D62-4D75-A664-EC986D022BCE}" srcOrd="4" destOrd="0" presId="urn:microsoft.com/office/officeart/2005/8/layout/vList2"/>
    <dgm:cxn modelId="{B6449DF0-9B58-4AE1-8BD2-44E57B914AF6}" type="presParOf" srcId="{861F460D-9E49-4002-B543-6023DF3EA4AD}" destId="{B09951A8-2AF7-4974-8D3D-94317DD8FBAF}" srcOrd="5" destOrd="0" presId="urn:microsoft.com/office/officeart/2005/8/layout/vList2"/>
    <dgm:cxn modelId="{B446B8B5-D4C1-42E0-A2D5-5A17809E56A8}" type="presParOf" srcId="{861F460D-9E49-4002-B543-6023DF3EA4AD}" destId="{9EA2C54F-8723-44FC-BFCC-7A4E06B217CF}" srcOrd="6" destOrd="0" presId="urn:microsoft.com/office/officeart/2005/8/layout/vList2"/>
    <dgm:cxn modelId="{AEE0F9D8-10EB-4CC6-BB98-07B58439D087}" type="presParOf" srcId="{861F460D-9E49-4002-B543-6023DF3EA4AD}" destId="{88E34825-A9BF-4A75-9B7C-E31265078AC0}" srcOrd="7" destOrd="0" presId="urn:microsoft.com/office/officeart/2005/8/layout/vList2"/>
    <dgm:cxn modelId="{D53813C0-ED88-42D5-9A5D-42CCA99DF6B8}" type="presParOf" srcId="{861F460D-9E49-4002-B543-6023DF3EA4AD}" destId="{7917709C-2BF3-4954-BDDB-AF10A2B9D25B}" srcOrd="8" destOrd="0" presId="urn:microsoft.com/office/officeart/2005/8/layout/vList2"/>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C676A1-1064-4403-B2BF-6BD3345DDE14}" type="doc">
      <dgm:prSet loTypeId="urn:microsoft.com/office/officeart/2005/8/layout/vList2" loCatId="list" qsTypeId="urn:microsoft.com/office/officeart/2005/8/quickstyle/simple1" qsCatId="simple" csTypeId="urn:microsoft.com/office/officeart/2005/8/colors/accent1_5" csCatId="accent1"/>
      <dgm:spPr/>
      <dgm:t>
        <a:bodyPr/>
        <a:lstStyle/>
        <a:p>
          <a:endParaRPr lang="en-US"/>
        </a:p>
      </dgm:t>
    </dgm:pt>
    <dgm:pt modelId="{189B6B63-EF14-4282-BCC6-2DFA830A83DC}">
      <dgm:prSet custT="1"/>
      <dgm:spPr/>
      <dgm:t>
        <a:bodyPr/>
        <a:lstStyle/>
        <a:p>
          <a:r>
            <a:rPr lang="en-US" sz="2400">
              <a:solidFill>
                <a:schemeClr val="tx1"/>
              </a:solidFill>
            </a:rPr>
            <a:t>COPD = Chronic Obstructive Pulmonary Disease.</a:t>
          </a:r>
        </a:p>
      </dgm:t>
    </dgm:pt>
    <dgm:pt modelId="{6938E5ED-22D4-43FF-8AFE-5B1830FD6F28}" type="parTrans" cxnId="{2D233DF1-62B0-4652-9B0D-B0F6DE64B560}">
      <dgm:prSet/>
      <dgm:spPr/>
      <dgm:t>
        <a:bodyPr/>
        <a:lstStyle/>
        <a:p>
          <a:endParaRPr lang="en-US"/>
        </a:p>
      </dgm:t>
    </dgm:pt>
    <dgm:pt modelId="{981035C9-B564-432A-B625-E572483DB1DD}" type="sibTrans" cxnId="{2D233DF1-62B0-4652-9B0D-B0F6DE64B560}">
      <dgm:prSet/>
      <dgm:spPr/>
      <dgm:t>
        <a:bodyPr/>
        <a:lstStyle/>
        <a:p>
          <a:endParaRPr lang="en-US"/>
        </a:p>
      </dgm:t>
    </dgm:pt>
    <dgm:pt modelId="{E0C53B07-58B3-4754-9485-A5216EAC94F7}">
      <dgm:prSet custT="1"/>
      <dgm:spPr/>
      <dgm:t>
        <a:bodyPr/>
        <a:lstStyle/>
        <a:p>
          <a:r>
            <a:rPr lang="en-US" sz="2400">
              <a:solidFill>
                <a:schemeClr val="tx1"/>
              </a:solidFill>
            </a:rPr>
            <a:t>It is a chronic lung disease where the airways become damaged, swollen and/or partially blocked. </a:t>
          </a:r>
        </a:p>
      </dgm:t>
    </dgm:pt>
    <dgm:pt modelId="{4AC777F5-5709-4BAB-B3C8-ED34B9C41070}" type="parTrans" cxnId="{2AF77CD0-53E4-4CBB-AA32-4D40E54F6737}">
      <dgm:prSet/>
      <dgm:spPr/>
      <dgm:t>
        <a:bodyPr/>
        <a:lstStyle/>
        <a:p>
          <a:endParaRPr lang="en-US"/>
        </a:p>
      </dgm:t>
    </dgm:pt>
    <dgm:pt modelId="{B1AE0961-338A-4BFF-AC2A-758AB9B10A58}" type="sibTrans" cxnId="{2AF77CD0-53E4-4CBB-AA32-4D40E54F6737}">
      <dgm:prSet/>
      <dgm:spPr/>
      <dgm:t>
        <a:bodyPr/>
        <a:lstStyle/>
        <a:p>
          <a:endParaRPr lang="en-US"/>
        </a:p>
      </dgm:t>
    </dgm:pt>
    <dgm:pt modelId="{F5A9F7DC-F074-4902-8E37-4E8895D346A4}">
      <dgm:prSet custT="1"/>
      <dgm:spPr/>
      <dgm:t>
        <a:bodyPr/>
        <a:lstStyle/>
        <a:p>
          <a:r>
            <a:rPr lang="en-US" sz="2400">
              <a:solidFill>
                <a:schemeClr val="tx1"/>
              </a:solidFill>
            </a:rPr>
            <a:t>Includes </a:t>
          </a:r>
          <a:r>
            <a:rPr lang="en-US" sz="2400" b="1">
              <a:solidFill>
                <a:schemeClr val="tx1"/>
              </a:solidFill>
            </a:rPr>
            <a:t>chronic bronchitis</a:t>
          </a:r>
          <a:r>
            <a:rPr lang="en-US" sz="2400">
              <a:solidFill>
                <a:schemeClr val="tx1"/>
              </a:solidFill>
            </a:rPr>
            <a:t> and </a:t>
          </a:r>
          <a:r>
            <a:rPr lang="en-US" sz="2400" b="1">
              <a:solidFill>
                <a:schemeClr val="tx1"/>
              </a:solidFill>
            </a:rPr>
            <a:t>emphysema</a:t>
          </a:r>
          <a:r>
            <a:rPr lang="en-US" sz="2400">
              <a:solidFill>
                <a:schemeClr val="tx1"/>
              </a:solidFill>
            </a:rPr>
            <a:t>. </a:t>
          </a:r>
        </a:p>
      </dgm:t>
    </dgm:pt>
    <dgm:pt modelId="{FAA41CBC-237A-4BEE-81B2-C00DBC36DF03}" type="parTrans" cxnId="{F2E89C09-A854-4ABF-855F-EB9487C10F27}">
      <dgm:prSet/>
      <dgm:spPr/>
      <dgm:t>
        <a:bodyPr/>
        <a:lstStyle/>
        <a:p>
          <a:endParaRPr lang="en-US"/>
        </a:p>
      </dgm:t>
    </dgm:pt>
    <dgm:pt modelId="{6392EB8E-9984-4BE0-BED3-7B433A307001}" type="sibTrans" cxnId="{F2E89C09-A854-4ABF-855F-EB9487C10F27}">
      <dgm:prSet/>
      <dgm:spPr/>
      <dgm:t>
        <a:bodyPr/>
        <a:lstStyle/>
        <a:p>
          <a:endParaRPr lang="en-US"/>
        </a:p>
      </dgm:t>
    </dgm:pt>
    <dgm:pt modelId="{3A1691AD-E3E0-49DE-9AB4-A60F266C68A7}">
      <dgm:prSet custT="1"/>
      <dgm:spPr/>
      <dgm:t>
        <a:bodyPr/>
        <a:lstStyle/>
        <a:p>
          <a:r>
            <a:rPr lang="en-US" sz="2400">
              <a:solidFill>
                <a:schemeClr val="tx1"/>
              </a:solidFill>
            </a:rPr>
            <a:t>No “cure” but It </a:t>
          </a:r>
          <a:r>
            <a:rPr lang="en-US" sz="2400" b="1">
              <a:solidFill>
                <a:schemeClr val="tx1"/>
              </a:solidFill>
            </a:rPr>
            <a:t>can be treated and managed</a:t>
          </a:r>
          <a:r>
            <a:rPr lang="en-US" sz="2400">
              <a:solidFill>
                <a:schemeClr val="tx1"/>
              </a:solidFill>
            </a:rPr>
            <a:t>. </a:t>
          </a:r>
        </a:p>
      </dgm:t>
    </dgm:pt>
    <dgm:pt modelId="{80B7CC31-DBA5-4EA3-9B85-7F657619F638}" type="parTrans" cxnId="{123E447D-4561-44EA-83F5-B3CAF9B9E1E7}">
      <dgm:prSet/>
      <dgm:spPr/>
      <dgm:t>
        <a:bodyPr/>
        <a:lstStyle/>
        <a:p>
          <a:endParaRPr lang="en-US"/>
        </a:p>
      </dgm:t>
    </dgm:pt>
    <dgm:pt modelId="{8130C31E-1322-428B-9D3B-5101675684B9}" type="sibTrans" cxnId="{123E447D-4561-44EA-83F5-B3CAF9B9E1E7}">
      <dgm:prSet/>
      <dgm:spPr/>
      <dgm:t>
        <a:bodyPr/>
        <a:lstStyle/>
        <a:p>
          <a:endParaRPr lang="en-US"/>
        </a:p>
      </dgm:t>
    </dgm:pt>
    <dgm:pt modelId="{06E71D3D-FA3A-4B03-8CDD-6ACB1FA57A59}">
      <dgm:prSet custT="1"/>
      <dgm:spPr/>
      <dgm:t>
        <a:bodyPr/>
        <a:lstStyle/>
        <a:p>
          <a:r>
            <a:rPr lang="en-US" sz="2400">
              <a:solidFill>
                <a:schemeClr val="tx1"/>
              </a:solidFill>
            </a:rPr>
            <a:t>The Lung Association: www.lungs.ca</a:t>
          </a:r>
        </a:p>
      </dgm:t>
    </dgm:pt>
    <dgm:pt modelId="{B22799A6-BAB0-47D6-A263-60002AEE989B}" type="parTrans" cxnId="{817529D8-09C2-4CE7-B9E2-61ACD9D83051}">
      <dgm:prSet/>
      <dgm:spPr/>
      <dgm:t>
        <a:bodyPr/>
        <a:lstStyle/>
        <a:p>
          <a:endParaRPr lang="en-US"/>
        </a:p>
      </dgm:t>
    </dgm:pt>
    <dgm:pt modelId="{FD242001-0604-4A01-9C94-1C29D727CAF8}" type="sibTrans" cxnId="{817529D8-09C2-4CE7-B9E2-61ACD9D83051}">
      <dgm:prSet/>
      <dgm:spPr/>
      <dgm:t>
        <a:bodyPr/>
        <a:lstStyle/>
        <a:p>
          <a:endParaRPr lang="en-US"/>
        </a:p>
      </dgm:t>
    </dgm:pt>
    <dgm:pt modelId="{70D4B311-10CD-4679-BF8F-0E52CF82E227}" type="pres">
      <dgm:prSet presAssocID="{37C676A1-1064-4403-B2BF-6BD3345DDE14}" presName="linear" presStyleCnt="0">
        <dgm:presLayoutVars>
          <dgm:animLvl val="lvl"/>
          <dgm:resizeHandles val="exact"/>
        </dgm:presLayoutVars>
      </dgm:prSet>
      <dgm:spPr/>
    </dgm:pt>
    <dgm:pt modelId="{D136CAFE-969D-42CA-A29F-251D2DCF5951}" type="pres">
      <dgm:prSet presAssocID="{189B6B63-EF14-4282-BCC6-2DFA830A83DC}" presName="parentText" presStyleLbl="node1" presStyleIdx="0" presStyleCnt="5">
        <dgm:presLayoutVars>
          <dgm:chMax val="0"/>
          <dgm:bulletEnabled val="1"/>
        </dgm:presLayoutVars>
      </dgm:prSet>
      <dgm:spPr/>
    </dgm:pt>
    <dgm:pt modelId="{1C52FD83-8359-49B3-A090-6C91E72E1246}" type="pres">
      <dgm:prSet presAssocID="{981035C9-B564-432A-B625-E572483DB1DD}" presName="spacer" presStyleCnt="0"/>
      <dgm:spPr/>
    </dgm:pt>
    <dgm:pt modelId="{F8DF9094-C43B-47D9-AD7B-4CE64B845BE1}" type="pres">
      <dgm:prSet presAssocID="{E0C53B07-58B3-4754-9485-A5216EAC94F7}" presName="parentText" presStyleLbl="node1" presStyleIdx="1" presStyleCnt="5">
        <dgm:presLayoutVars>
          <dgm:chMax val="0"/>
          <dgm:bulletEnabled val="1"/>
        </dgm:presLayoutVars>
      </dgm:prSet>
      <dgm:spPr/>
    </dgm:pt>
    <dgm:pt modelId="{4F2E4D40-8788-417B-A4DD-1622D3D907C0}" type="pres">
      <dgm:prSet presAssocID="{B1AE0961-338A-4BFF-AC2A-758AB9B10A58}" presName="spacer" presStyleCnt="0"/>
      <dgm:spPr/>
    </dgm:pt>
    <dgm:pt modelId="{B16C1D48-11B3-47E6-884B-9B1A203CB2DC}" type="pres">
      <dgm:prSet presAssocID="{F5A9F7DC-F074-4902-8E37-4E8895D346A4}" presName="parentText" presStyleLbl="node1" presStyleIdx="2" presStyleCnt="5" custLinFactNeighborX="278">
        <dgm:presLayoutVars>
          <dgm:chMax val="0"/>
          <dgm:bulletEnabled val="1"/>
        </dgm:presLayoutVars>
      </dgm:prSet>
      <dgm:spPr/>
    </dgm:pt>
    <dgm:pt modelId="{FBCB5641-3B7D-4128-BC0F-B96BFC601B85}" type="pres">
      <dgm:prSet presAssocID="{6392EB8E-9984-4BE0-BED3-7B433A307001}" presName="spacer" presStyleCnt="0"/>
      <dgm:spPr/>
    </dgm:pt>
    <dgm:pt modelId="{E283C2E2-40CB-46AC-818B-1B70BAE67190}" type="pres">
      <dgm:prSet presAssocID="{3A1691AD-E3E0-49DE-9AB4-A60F266C68A7}" presName="parentText" presStyleLbl="node1" presStyleIdx="3" presStyleCnt="5">
        <dgm:presLayoutVars>
          <dgm:chMax val="0"/>
          <dgm:bulletEnabled val="1"/>
        </dgm:presLayoutVars>
      </dgm:prSet>
      <dgm:spPr/>
    </dgm:pt>
    <dgm:pt modelId="{8D3E3256-4070-4531-8DE6-E27472D978A4}" type="pres">
      <dgm:prSet presAssocID="{8130C31E-1322-428B-9D3B-5101675684B9}" presName="spacer" presStyleCnt="0"/>
      <dgm:spPr/>
    </dgm:pt>
    <dgm:pt modelId="{035208A5-41E9-4479-B6C2-5FD1DA5305A2}" type="pres">
      <dgm:prSet presAssocID="{06E71D3D-FA3A-4B03-8CDD-6ACB1FA57A59}" presName="parentText" presStyleLbl="node1" presStyleIdx="4" presStyleCnt="5">
        <dgm:presLayoutVars>
          <dgm:chMax val="0"/>
          <dgm:bulletEnabled val="1"/>
        </dgm:presLayoutVars>
      </dgm:prSet>
      <dgm:spPr/>
    </dgm:pt>
  </dgm:ptLst>
  <dgm:cxnLst>
    <dgm:cxn modelId="{C9559600-EA77-47C9-ADDE-9C3D83F63005}" type="presOf" srcId="{F5A9F7DC-F074-4902-8E37-4E8895D346A4}" destId="{B16C1D48-11B3-47E6-884B-9B1A203CB2DC}" srcOrd="0" destOrd="0" presId="urn:microsoft.com/office/officeart/2005/8/layout/vList2"/>
    <dgm:cxn modelId="{F2E89C09-A854-4ABF-855F-EB9487C10F27}" srcId="{37C676A1-1064-4403-B2BF-6BD3345DDE14}" destId="{F5A9F7DC-F074-4902-8E37-4E8895D346A4}" srcOrd="2" destOrd="0" parTransId="{FAA41CBC-237A-4BEE-81B2-C00DBC36DF03}" sibTransId="{6392EB8E-9984-4BE0-BED3-7B433A307001}"/>
    <dgm:cxn modelId="{F7EB7664-AD6B-4344-9519-DA96875A801F}" type="presOf" srcId="{06E71D3D-FA3A-4B03-8CDD-6ACB1FA57A59}" destId="{035208A5-41E9-4479-B6C2-5FD1DA5305A2}" srcOrd="0" destOrd="0" presId="urn:microsoft.com/office/officeart/2005/8/layout/vList2"/>
    <dgm:cxn modelId="{2B88E579-A06F-4045-978A-C6692CB30199}" type="presOf" srcId="{189B6B63-EF14-4282-BCC6-2DFA830A83DC}" destId="{D136CAFE-969D-42CA-A29F-251D2DCF5951}" srcOrd="0" destOrd="0" presId="urn:microsoft.com/office/officeart/2005/8/layout/vList2"/>
    <dgm:cxn modelId="{123E447D-4561-44EA-83F5-B3CAF9B9E1E7}" srcId="{37C676A1-1064-4403-B2BF-6BD3345DDE14}" destId="{3A1691AD-E3E0-49DE-9AB4-A60F266C68A7}" srcOrd="3" destOrd="0" parTransId="{80B7CC31-DBA5-4EA3-9B85-7F657619F638}" sibTransId="{8130C31E-1322-428B-9D3B-5101675684B9}"/>
    <dgm:cxn modelId="{9AAD04B3-2BAC-4B35-AC8A-3F06B3BFB6DD}" type="presOf" srcId="{3A1691AD-E3E0-49DE-9AB4-A60F266C68A7}" destId="{E283C2E2-40CB-46AC-818B-1B70BAE67190}" srcOrd="0" destOrd="0" presId="urn:microsoft.com/office/officeart/2005/8/layout/vList2"/>
    <dgm:cxn modelId="{2AF77CD0-53E4-4CBB-AA32-4D40E54F6737}" srcId="{37C676A1-1064-4403-B2BF-6BD3345DDE14}" destId="{E0C53B07-58B3-4754-9485-A5216EAC94F7}" srcOrd="1" destOrd="0" parTransId="{4AC777F5-5709-4BAB-B3C8-ED34B9C41070}" sibTransId="{B1AE0961-338A-4BFF-AC2A-758AB9B10A58}"/>
    <dgm:cxn modelId="{817529D8-09C2-4CE7-B9E2-61ACD9D83051}" srcId="{37C676A1-1064-4403-B2BF-6BD3345DDE14}" destId="{06E71D3D-FA3A-4B03-8CDD-6ACB1FA57A59}" srcOrd="4" destOrd="0" parTransId="{B22799A6-BAB0-47D6-A263-60002AEE989B}" sibTransId="{FD242001-0604-4A01-9C94-1C29D727CAF8}"/>
    <dgm:cxn modelId="{3AFACEF0-F61B-44BF-93A7-4590A1EA97D9}" type="presOf" srcId="{E0C53B07-58B3-4754-9485-A5216EAC94F7}" destId="{F8DF9094-C43B-47D9-AD7B-4CE64B845BE1}" srcOrd="0" destOrd="0" presId="urn:microsoft.com/office/officeart/2005/8/layout/vList2"/>
    <dgm:cxn modelId="{2D233DF1-62B0-4652-9B0D-B0F6DE64B560}" srcId="{37C676A1-1064-4403-B2BF-6BD3345DDE14}" destId="{189B6B63-EF14-4282-BCC6-2DFA830A83DC}" srcOrd="0" destOrd="0" parTransId="{6938E5ED-22D4-43FF-8AFE-5B1830FD6F28}" sibTransId="{981035C9-B564-432A-B625-E572483DB1DD}"/>
    <dgm:cxn modelId="{2BEC6BF3-6791-4BFA-B334-DBC3A2E32FF0}" type="presOf" srcId="{37C676A1-1064-4403-B2BF-6BD3345DDE14}" destId="{70D4B311-10CD-4679-BF8F-0E52CF82E227}" srcOrd="0" destOrd="0" presId="urn:microsoft.com/office/officeart/2005/8/layout/vList2"/>
    <dgm:cxn modelId="{9932AEF1-631B-477C-BFA4-45FE9C9951F2}" type="presParOf" srcId="{70D4B311-10CD-4679-BF8F-0E52CF82E227}" destId="{D136CAFE-969D-42CA-A29F-251D2DCF5951}" srcOrd="0" destOrd="0" presId="urn:microsoft.com/office/officeart/2005/8/layout/vList2"/>
    <dgm:cxn modelId="{EB5BDFB0-4764-403F-81A2-49D73F9BA7D0}" type="presParOf" srcId="{70D4B311-10CD-4679-BF8F-0E52CF82E227}" destId="{1C52FD83-8359-49B3-A090-6C91E72E1246}" srcOrd="1" destOrd="0" presId="urn:microsoft.com/office/officeart/2005/8/layout/vList2"/>
    <dgm:cxn modelId="{694B93BA-764E-4034-BA97-937647062626}" type="presParOf" srcId="{70D4B311-10CD-4679-BF8F-0E52CF82E227}" destId="{F8DF9094-C43B-47D9-AD7B-4CE64B845BE1}" srcOrd="2" destOrd="0" presId="urn:microsoft.com/office/officeart/2005/8/layout/vList2"/>
    <dgm:cxn modelId="{6970B7E3-4934-43D9-A9F9-E61D8D33F58B}" type="presParOf" srcId="{70D4B311-10CD-4679-BF8F-0E52CF82E227}" destId="{4F2E4D40-8788-417B-A4DD-1622D3D907C0}" srcOrd="3" destOrd="0" presId="urn:microsoft.com/office/officeart/2005/8/layout/vList2"/>
    <dgm:cxn modelId="{2783F2A6-C44D-4586-9703-D90EBC8850DD}" type="presParOf" srcId="{70D4B311-10CD-4679-BF8F-0E52CF82E227}" destId="{B16C1D48-11B3-47E6-884B-9B1A203CB2DC}" srcOrd="4" destOrd="0" presId="urn:microsoft.com/office/officeart/2005/8/layout/vList2"/>
    <dgm:cxn modelId="{32E928A0-3623-4998-9029-35F005B99E55}" type="presParOf" srcId="{70D4B311-10CD-4679-BF8F-0E52CF82E227}" destId="{FBCB5641-3B7D-4128-BC0F-B96BFC601B85}" srcOrd="5" destOrd="0" presId="urn:microsoft.com/office/officeart/2005/8/layout/vList2"/>
    <dgm:cxn modelId="{34C8F237-FFCA-4A05-AC67-933F0AFCB036}" type="presParOf" srcId="{70D4B311-10CD-4679-BF8F-0E52CF82E227}" destId="{E283C2E2-40CB-46AC-818B-1B70BAE67190}" srcOrd="6" destOrd="0" presId="urn:microsoft.com/office/officeart/2005/8/layout/vList2"/>
    <dgm:cxn modelId="{48286666-89FC-4FD6-9EB2-64E07067A0F2}" type="presParOf" srcId="{70D4B311-10CD-4679-BF8F-0E52CF82E227}" destId="{8D3E3256-4070-4531-8DE6-E27472D978A4}" srcOrd="7" destOrd="0" presId="urn:microsoft.com/office/officeart/2005/8/layout/vList2"/>
    <dgm:cxn modelId="{5D0FA78E-E951-41B5-940E-B9436A691672}" type="presParOf" srcId="{70D4B311-10CD-4679-BF8F-0E52CF82E227}" destId="{035208A5-41E9-4479-B6C2-5FD1DA5305A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9490EF-C78E-4DC1-8AE6-C3C0766D0F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CF65E73-8539-4938-A3F3-390EE015D500}">
      <dgm:prSet/>
      <dgm:spPr/>
      <dgm:t>
        <a:bodyPr/>
        <a:lstStyle/>
        <a:p>
          <a:r>
            <a:rPr lang="en-US"/>
            <a:t>Shortness of Breath</a:t>
          </a:r>
        </a:p>
      </dgm:t>
    </dgm:pt>
    <dgm:pt modelId="{96C79082-DF37-41C8-A835-30B8688CA311}" type="parTrans" cxnId="{FF6A072A-0B2C-493A-94A7-B9F0AACBCB0E}">
      <dgm:prSet/>
      <dgm:spPr/>
      <dgm:t>
        <a:bodyPr/>
        <a:lstStyle/>
        <a:p>
          <a:endParaRPr lang="en-US"/>
        </a:p>
      </dgm:t>
    </dgm:pt>
    <dgm:pt modelId="{A3437735-241B-4E7B-B7A9-4DFE131947E6}" type="sibTrans" cxnId="{FF6A072A-0B2C-493A-94A7-B9F0AACBCB0E}">
      <dgm:prSet/>
      <dgm:spPr/>
      <dgm:t>
        <a:bodyPr/>
        <a:lstStyle/>
        <a:p>
          <a:endParaRPr lang="en-US"/>
        </a:p>
      </dgm:t>
    </dgm:pt>
    <dgm:pt modelId="{79BE827B-2E3B-453F-9450-622086C9BFA3}">
      <dgm:prSet/>
      <dgm:spPr/>
      <dgm:t>
        <a:bodyPr/>
        <a:lstStyle/>
        <a:p>
          <a:pPr rtl="0"/>
          <a:r>
            <a:rPr lang="en-US"/>
            <a:t>Sputum</a:t>
          </a:r>
          <a:r>
            <a:rPr lang="en-US">
              <a:latin typeface="Lucida Sans Unicode"/>
            </a:rPr>
            <a:t> production</a:t>
          </a:r>
          <a:endParaRPr lang="en-US"/>
        </a:p>
      </dgm:t>
    </dgm:pt>
    <dgm:pt modelId="{4CF7DC73-C602-4C14-B203-85038FD0BFC9}" type="parTrans" cxnId="{8E92837F-E6CD-4AB8-999A-E3EC844E433F}">
      <dgm:prSet/>
      <dgm:spPr/>
      <dgm:t>
        <a:bodyPr/>
        <a:lstStyle/>
        <a:p>
          <a:endParaRPr lang="en-US"/>
        </a:p>
      </dgm:t>
    </dgm:pt>
    <dgm:pt modelId="{F881F9F1-283B-45D2-99BD-17A26EB24EBC}" type="sibTrans" cxnId="{8E92837F-E6CD-4AB8-999A-E3EC844E433F}">
      <dgm:prSet/>
      <dgm:spPr/>
      <dgm:t>
        <a:bodyPr/>
        <a:lstStyle/>
        <a:p>
          <a:endParaRPr lang="en-US"/>
        </a:p>
      </dgm:t>
    </dgm:pt>
    <dgm:pt modelId="{F3D9CA06-B6E6-4282-B260-FDB108993572}">
      <dgm:prSet phldr="0"/>
      <dgm:spPr/>
      <dgm:t>
        <a:bodyPr/>
        <a:lstStyle/>
        <a:p>
          <a:pPr rtl="0"/>
          <a:r>
            <a:rPr lang="en-US"/>
            <a:t>Decreased tolerance with daily </a:t>
          </a:r>
          <a:r>
            <a:rPr lang="en-US">
              <a:latin typeface="Lucida Sans Unicode"/>
            </a:rPr>
            <a:t>activities</a:t>
          </a:r>
          <a:endParaRPr lang="en-US"/>
        </a:p>
      </dgm:t>
    </dgm:pt>
    <dgm:pt modelId="{A9DF491B-1F76-4920-81F7-EFB81F5E8AD8}" type="parTrans" cxnId="{3F8AA96A-DAFE-48A9-97A0-2459E982F493}">
      <dgm:prSet/>
      <dgm:spPr/>
      <dgm:t>
        <a:bodyPr/>
        <a:lstStyle/>
        <a:p>
          <a:endParaRPr lang="en-US"/>
        </a:p>
      </dgm:t>
    </dgm:pt>
    <dgm:pt modelId="{A0E945C8-5E7F-4EEA-B4AB-AD5F9956EAAB}" type="sibTrans" cxnId="{3F8AA96A-DAFE-48A9-97A0-2459E982F493}">
      <dgm:prSet/>
      <dgm:spPr/>
      <dgm:t>
        <a:bodyPr/>
        <a:lstStyle/>
        <a:p>
          <a:endParaRPr lang="en-US"/>
        </a:p>
      </dgm:t>
    </dgm:pt>
    <dgm:pt modelId="{25D1CAA0-816A-410B-9EAE-EDB9FD9893D6}">
      <dgm:prSet phldr="0"/>
      <dgm:spPr/>
      <dgm:t>
        <a:bodyPr/>
        <a:lstStyle/>
        <a:p>
          <a:pPr rtl="0"/>
          <a:r>
            <a:rPr lang="en-US"/>
            <a:t>Persistent cough</a:t>
          </a:r>
        </a:p>
      </dgm:t>
    </dgm:pt>
    <dgm:pt modelId="{9376EF2D-3A7A-4729-A5D6-FB8E3F1CD3AB}" type="parTrans" cxnId="{41BC2BF8-2D8C-49BF-A823-419E377D0E04}">
      <dgm:prSet/>
      <dgm:spPr/>
      <dgm:t>
        <a:bodyPr/>
        <a:lstStyle/>
        <a:p>
          <a:endParaRPr lang="en-US"/>
        </a:p>
      </dgm:t>
    </dgm:pt>
    <dgm:pt modelId="{221721DC-7BE3-4712-BEB3-B6CB3C21E448}" type="sibTrans" cxnId="{41BC2BF8-2D8C-49BF-A823-419E377D0E04}">
      <dgm:prSet/>
      <dgm:spPr/>
      <dgm:t>
        <a:bodyPr/>
        <a:lstStyle/>
        <a:p>
          <a:endParaRPr lang="en-US"/>
        </a:p>
      </dgm:t>
    </dgm:pt>
    <dgm:pt modelId="{547B9F37-28BF-4C9B-99E2-F988AA74ACD9}">
      <dgm:prSet phldr="0"/>
      <dgm:spPr/>
      <dgm:t>
        <a:bodyPr/>
        <a:lstStyle/>
        <a:p>
          <a:pPr rtl="0"/>
          <a:r>
            <a:rPr lang="en-US"/>
            <a:t>Wheeze</a:t>
          </a:r>
        </a:p>
      </dgm:t>
    </dgm:pt>
    <dgm:pt modelId="{78C90EEE-8A1D-4D47-8613-195EED2A3765}" type="parTrans" cxnId="{A09360CC-544C-48AD-AE3D-41D765FF004D}">
      <dgm:prSet/>
      <dgm:spPr/>
      <dgm:t>
        <a:bodyPr/>
        <a:lstStyle/>
        <a:p>
          <a:endParaRPr lang="en-US"/>
        </a:p>
      </dgm:t>
    </dgm:pt>
    <dgm:pt modelId="{E2E98EAB-E1BB-403F-ACFE-A7E1301688DB}" type="sibTrans" cxnId="{A09360CC-544C-48AD-AE3D-41D765FF004D}">
      <dgm:prSet/>
      <dgm:spPr/>
      <dgm:t>
        <a:bodyPr/>
        <a:lstStyle/>
        <a:p>
          <a:endParaRPr lang="en-US"/>
        </a:p>
      </dgm:t>
    </dgm:pt>
    <dgm:pt modelId="{5BC5EF2F-555A-4BDA-9ADD-AA69BE787E23}">
      <dgm:prSet phldr="0"/>
      <dgm:spPr/>
      <dgm:t>
        <a:bodyPr/>
        <a:lstStyle/>
        <a:p>
          <a:pPr rtl="0"/>
          <a:r>
            <a:rPr lang="en-US"/>
            <a:t>Signs and Symptoms</a:t>
          </a:r>
        </a:p>
      </dgm:t>
    </dgm:pt>
    <dgm:pt modelId="{8BA0D6E7-C6EA-4024-8F8A-EFC307782F96}" type="parTrans" cxnId="{4E315BF4-54A4-43AC-9191-B665F171C8AC}">
      <dgm:prSet/>
      <dgm:spPr/>
      <dgm:t>
        <a:bodyPr/>
        <a:lstStyle/>
        <a:p>
          <a:endParaRPr lang="en-US"/>
        </a:p>
      </dgm:t>
    </dgm:pt>
    <dgm:pt modelId="{9D06DB7B-3048-495F-BC1A-507665542BBD}" type="sibTrans" cxnId="{4E315BF4-54A4-43AC-9191-B665F171C8AC}">
      <dgm:prSet/>
      <dgm:spPr/>
      <dgm:t>
        <a:bodyPr/>
        <a:lstStyle/>
        <a:p>
          <a:endParaRPr lang="en-US"/>
        </a:p>
      </dgm:t>
    </dgm:pt>
    <dgm:pt modelId="{0D3E4E99-E110-46F5-B272-01D4450E28C6}" type="pres">
      <dgm:prSet presAssocID="{B49490EF-C78E-4DC1-8AE6-C3C0766D0F13}" presName="Name0" presStyleCnt="0">
        <dgm:presLayoutVars>
          <dgm:dir/>
          <dgm:animLvl val="lvl"/>
          <dgm:resizeHandles val="exact"/>
        </dgm:presLayoutVars>
      </dgm:prSet>
      <dgm:spPr/>
    </dgm:pt>
    <dgm:pt modelId="{90101EBA-16BA-47BE-9EFA-0B38260231D0}" type="pres">
      <dgm:prSet presAssocID="{5BC5EF2F-555A-4BDA-9ADD-AA69BE787E23}" presName="linNode" presStyleCnt="0"/>
      <dgm:spPr/>
    </dgm:pt>
    <dgm:pt modelId="{039C5D53-D7CA-4457-ABCD-AEA523171518}" type="pres">
      <dgm:prSet presAssocID="{5BC5EF2F-555A-4BDA-9ADD-AA69BE787E23}" presName="parentText" presStyleLbl="node1" presStyleIdx="0" presStyleCnt="1">
        <dgm:presLayoutVars>
          <dgm:chMax val="1"/>
          <dgm:bulletEnabled val="1"/>
        </dgm:presLayoutVars>
      </dgm:prSet>
      <dgm:spPr/>
    </dgm:pt>
    <dgm:pt modelId="{9993C049-2505-4286-8C29-0D048C096082}" type="pres">
      <dgm:prSet presAssocID="{5BC5EF2F-555A-4BDA-9ADD-AA69BE787E23}" presName="descendantText" presStyleLbl="alignAccFollowNode1" presStyleIdx="0" presStyleCnt="1">
        <dgm:presLayoutVars>
          <dgm:bulletEnabled val="1"/>
        </dgm:presLayoutVars>
      </dgm:prSet>
      <dgm:spPr/>
    </dgm:pt>
  </dgm:ptLst>
  <dgm:cxnLst>
    <dgm:cxn modelId="{AED90410-7F22-439B-B0CD-BE625571C9D0}" type="presOf" srcId="{B49490EF-C78E-4DC1-8AE6-C3C0766D0F13}" destId="{0D3E4E99-E110-46F5-B272-01D4450E28C6}" srcOrd="0" destOrd="0" presId="urn:microsoft.com/office/officeart/2005/8/layout/vList5"/>
    <dgm:cxn modelId="{FF6A072A-0B2C-493A-94A7-B9F0AACBCB0E}" srcId="{5BC5EF2F-555A-4BDA-9ADD-AA69BE787E23}" destId="{9CF65E73-8539-4938-A3F3-390EE015D500}" srcOrd="2" destOrd="0" parTransId="{96C79082-DF37-41C8-A835-30B8688CA311}" sibTransId="{A3437735-241B-4E7B-B7A9-4DFE131947E6}"/>
    <dgm:cxn modelId="{05576331-868E-4C54-AD5F-C4BFD2F5C4B0}" type="presOf" srcId="{79BE827B-2E3B-453F-9450-622086C9BFA3}" destId="{9993C049-2505-4286-8C29-0D048C096082}" srcOrd="0" destOrd="3" presId="urn:microsoft.com/office/officeart/2005/8/layout/vList5"/>
    <dgm:cxn modelId="{1AC76931-E89D-49E4-9AF0-DC6D5C467895}" type="presOf" srcId="{25D1CAA0-816A-410B-9EAE-EDB9FD9893D6}" destId="{9993C049-2505-4286-8C29-0D048C096082}" srcOrd="0" destOrd="0" presId="urn:microsoft.com/office/officeart/2005/8/layout/vList5"/>
    <dgm:cxn modelId="{A9A5CF41-B447-4898-BF62-B6458F3F3610}" type="presOf" srcId="{5BC5EF2F-555A-4BDA-9ADD-AA69BE787E23}" destId="{039C5D53-D7CA-4457-ABCD-AEA523171518}" srcOrd="0" destOrd="0" presId="urn:microsoft.com/office/officeart/2005/8/layout/vList5"/>
    <dgm:cxn modelId="{3F8AA96A-DAFE-48A9-97A0-2459E982F493}" srcId="{5BC5EF2F-555A-4BDA-9ADD-AA69BE787E23}" destId="{F3D9CA06-B6E6-4282-B260-FDB108993572}" srcOrd="4" destOrd="0" parTransId="{A9DF491B-1F76-4920-81F7-EFB81F5E8AD8}" sibTransId="{A0E945C8-5E7F-4EEA-B4AB-AD5F9956EAAB}"/>
    <dgm:cxn modelId="{8E92837F-E6CD-4AB8-999A-E3EC844E433F}" srcId="{5BC5EF2F-555A-4BDA-9ADD-AA69BE787E23}" destId="{79BE827B-2E3B-453F-9450-622086C9BFA3}" srcOrd="3" destOrd="0" parTransId="{4CF7DC73-C602-4C14-B203-85038FD0BFC9}" sibTransId="{F881F9F1-283B-45D2-99BD-17A26EB24EBC}"/>
    <dgm:cxn modelId="{CF19B8A7-935E-4F1E-B4DD-5D1F441F6468}" type="presOf" srcId="{547B9F37-28BF-4C9B-99E2-F988AA74ACD9}" destId="{9993C049-2505-4286-8C29-0D048C096082}" srcOrd="0" destOrd="1" presId="urn:microsoft.com/office/officeart/2005/8/layout/vList5"/>
    <dgm:cxn modelId="{98417FCB-02D0-4443-9EA1-FAB3DDA3B294}" type="presOf" srcId="{9CF65E73-8539-4938-A3F3-390EE015D500}" destId="{9993C049-2505-4286-8C29-0D048C096082}" srcOrd="0" destOrd="2" presId="urn:microsoft.com/office/officeart/2005/8/layout/vList5"/>
    <dgm:cxn modelId="{A09360CC-544C-48AD-AE3D-41D765FF004D}" srcId="{5BC5EF2F-555A-4BDA-9ADD-AA69BE787E23}" destId="{547B9F37-28BF-4C9B-99E2-F988AA74ACD9}" srcOrd="1" destOrd="0" parTransId="{78C90EEE-8A1D-4D47-8613-195EED2A3765}" sibTransId="{E2E98EAB-E1BB-403F-ACFE-A7E1301688DB}"/>
    <dgm:cxn modelId="{4E315BF4-54A4-43AC-9191-B665F171C8AC}" srcId="{B49490EF-C78E-4DC1-8AE6-C3C0766D0F13}" destId="{5BC5EF2F-555A-4BDA-9ADD-AA69BE787E23}" srcOrd="0" destOrd="0" parTransId="{8BA0D6E7-C6EA-4024-8F8A-EFC307782F96}" sibTransId="{9D06DB7B-3048-495F-BC1A-507665542BBD}"/>
    <dgm:cxn modelId="{41BC2BF8-2D8C-49BF-A823-419E377D0E04}" srcId="{5BC5EF2F-555A-4BDA-9ADD-AA69BE787E23}" destId="{25D1CAA0-816A-410B-9EAE-EDB9FD9893D6}" srcOrd="0" destOrd="0" parTransId="{9376EF2D-3A7A-4729-A5D6-FB8E3F1CD3AB}" sibTransId="{221721DC-7BE3-4712-BEB3-B6CB3C21E448}"/>
    <dgm:cxn modelId="{B25C29F9-052D-432A-B01A-F5D80110697B}" type="presOf" srcId="{F3D9CA06-B6E6-4282-B260-FDB108993572}" destId="{9993C049-2505-4286-8C29-0D048C096082}" srcOrd="0" destOrd="4" presId="urn:microsoft.com/office/officeart/2005/8/layout/vList5"/>
    <dgm:cxn modelId="{F877FDF2-B24C-465E-82A2-E81AF598035F}" type="presParOf" srcId="{0D3E4E99-E110-46F5-B272-01D4450E28C6}" destId="{90101EBA-16BA-47BE-9EFA-0B38260231D0}" srcOrd="0" destOrd="0" presId="urn:microsoft.com/office/officeart/2005/8/layout/vList5"/>
    <dgm:cxn modelId="{09F7ED72-178E-428F-BE09-0747099A25E1}" type="presParOf" srcId="{90101EBA-16BA-47BE-9EFA-0B38260231D0}" destId="{039C5D53-D7CA-4457-ABCD-AEA523171518}" srcOrd="0" destOrd="0" presId="urn:microsoft.com/office/officeart/2005/8/layout/vList5"/>
    <dgm:cxn modelId="{724E7312-9EF0-4F17-947E-060801BC9230}" type="presParOf" srcId="{90101EBA-16BA-47BE-9EFA-0B38260231D0}" destId="{9993C049-2505-4286-8C29-0D048C09608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ABC0FB-23EA-4993-9C46-F07F0613D6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5E6D39C-71E2-44E3-8AF1-3F198809E7A4}">
      <dgm:prSet/>
      <dgm:spPr/>
      <dgm:t>
        <a:bodyPr/>
        <a:lstStyle/>
        <a:p>
          <a:r>
            <a:rPr lang="en-CA"/>
            <a:t>Vaccines for: The flu (Influenza) Pneumonia and COVID-19  </a:t>
          </a:r>
          <a:endParaRPr lang="en-US"/>
        </a:p>
      </dgm:t>
    </dgm:pt>
    <dgm:pt modelId="{1363BABE-EFF9-496A-975D-E7B77A23C4A3}" type="parTrans" cxnId="{16D2E9BA-2A5B-41E7-8922-3D872AB4319B}">
      <dgm:prSet/>
      <dgm:spPr/>
      <dgm:t>
        <a:bodyPr/>
        <a:lstStyle/>
        <a:p>
          <a:endParaRPr lang="en-US"/>
        </a:p>
      </dgm:t>
    </dgm:pt>
    <dgm:pt modelId="{DACCF11A-6858-4B7B-A78F-BA558DCCC5A5}" type="sibTrans" cxnId="{16D2E9BA-2A5B-41E7-8922-3D872AB4319B}">
      <dgm:prSet/>
      <dgm:spPr/>
      <dgm:t>
        <a:bodyPr/>
        <a:lstStyle/>
        <a:p>
          <a:endParaRPr lang="en-US"/>
        </a:p>
      </dgm:t>
    </dgm:pt>
    <dgm:pt modelId="{5872AAC7-797C-49F0-8281-AFB7017DF365}">
      <dgm:prSet/>
      <dgm:spPr/>
      <dgm:t>
        <a:bodyPr/>
        <a:lstStyle/>
        <a:p>
          <a:r>
            <a:rPr lang="en-CA"/>
            <a:t>Recommended For individuals with a chronic lung disease</a:t>
          </a:r>
          <a:endParaRPr lang="en-US"/>
        </a:p>
      </dgm:t>
    </dgm:pt>
    <dgm:pt modelId="{0D5D1820-56FB-455D-A652-F98FF44CE243}" type="parTrans" cxnId="{76E8EE23-CFE6-439D-BFD0-BDF2CD21C363}">
      <dgm:prSet/>
      <dgm:spPr/>
      <dgm:t>
        <a:bodyPr/>
        <a:lstStyle/>
        <a:p>
          <a:endParaRPr lang="en-US"/>
        </a:p>
      </dgm:t>
    </dgm:pt>
    <dgm:pt modelId="{383BD461-94F6-4E02-B72A-A8685A44A81B}" type="sibTrans" cxnId="{76E8EE23-CFE6-439D-BFD0-BDF2CD21C363}">
      <dgm:prSet/>
      <dgm:spPr/>
      <dgm:t>
        <a:bodyPr/>
        <a:lstStyle/>
        <a:p>
          <a:endParaRPr lang="en-US"/>
        </a:p>
      </dgm:t>
    </dgm:pt>
    <dgm:pt modelId="{B9175CBD-5397-4D17-8F65-13E245B027DA}">
      <dgm:prSet/>
      <dgm:spPr/>
      <dgm:t>
        <a:bodyPr/>
        <a:lstStyle/>
        <a:p>
          <a:r>
            <a:rPr lang="en-CA"/>
            <a:t>Speak with your doctor or healthcare provider about getting immunized</a:t>
          </a:r>
          <a:endParaRPr lang="en-US"/>
        </a:p>
      </dgm:t>
    </dgm:pt>
    <dgm:pt modelId="{F739CD69-3031-4801-949B-34FB28668A19}" type="parTrans" cxnId="{38CA0663-3287-4355-9C1B-9BF3D5D6A3C6}">
      <dgm:prSet/>
      <dgm:spPr/>
      <dgm:t>
        <a:bodyPr/>
        <a:lstStyle/>
        <a:p>
          <a:endParaRPr lang="en-US"/>
        </a:p>
      </dgm:t>
    </dgm:pt>
    <dgm:pt modelId="{87D201FC-2EDF-46FB-BDAF-6B64EC6FFE17}" type="sibTrans" cxnId="{38CA0663-3287-4355-9C1B-9BF3D5D6A3C6}">
      <dgm:prSet/>
      <dgm:spPr/>
      <dgm:t>
        <a:bodyPr/>
        <a:lstStyle/>
        <a:p>
          <a:endParaRPr lang="en-US"/>
        </a:p>
      </dgm:t>
    </dgm:pt>
    <dgm:pt modelId="{6BAD1559-6718-4A64-AC42-1600E2B35EA7}">
      <dgm:prSet/>
      <dgm:spPr/>
      <dgm:t>
        <a:bodyPr/>
        <a:lstStyle/>
        <a:p>
          <a:r>
            <a:rPr lang="en-CA"/>
            <a:t>offer personal protection against serious illness, hospitalizations and death. </a:t>
          </a:r>
          <a:endParaRPr lang="en-US"/>
        </a:p>
      </dgm:t>
    </dgm:pt>
    <dgm:pt modelId="{DCE112C9-63CF-498B-9081-5C64C117B019}" type="parTrans" cxnId="{BC5AD74D-2F2D-4245-8A41-773C718F7AB3}">
      <dgm:prSet/>
      <dgm:spPr/>
      <dgm:t>
        <a:bodyPr/>
        <a:lstStyle/>
        <a:p>
          <a:endParaRPr lang="en-US"/>
        </a:p>
      </dgm:t>
    </dgm:pt>
    <dgm:pt modelId="{FC19F7A0-8161-4AA6-8191-7BC68B538FF8}" type="sibTrans" cxnId="{BC5AD74D-2F2D-4245-8A41-773C718F7AB3}">
      <dgm:prSet/>
      <dgm:spPr/>
      <dgm:t>
        <a:bodyPr/>
        <a:lstStyle/>
        <a:p>
          <a:endParaRPr lang="en-US"/>
        </a:p>
      </dgm:t>
    </dgm:pt>
    <dgm:pt modelId="{47AFD293-A88B-4A13-B1DA-7DE1F2A900B8}" type="pres">
      <dgm:prSet presAssocID="{47ABC0FB-23EA-4993-9C46-F07F0613D6BE}" presName="Name0" presStyleCnt="0">
        <dgm:presLayoutVars>
          <dgm:dir/>
          <dgm:animLvl val="lvl"/>
          <dgm:resizeHandles val="exact"/>
        </dgm:presLayoutVars>
      </dgm:prSet>
      <dgm:spPr/>
    </dgm:pt>
    <dgm:pt modelId="{1B5F4EE2-26B6-447C-B5E5-DA908F1D317D}" type="pres">
      <dgm:prSet presAssocID="{45E6D39C-71E2-44E3-8AF1-3F198809E7A4}" presName="linNode" presStyleCnt="0"/>
      <dgm:spPr/>
    </dgm:pt>
    <dgm:pt modelId="{339B33D4-9D84-49DE-BBD1-3090E54B5993}" type="pres">
      <dgm:prSet presAssocID="{45E6D39C-71E2-44E3-8AF1-3F198809E7A4}" presName="parentText" presStyleLbl="node1" presStyleIdx="0" presStyleCnt="1">
        <dgm:presLayoutVars>
          <dgm:chMax val="1"/>
          <dgm:bulletEnabled val="1"/>
        </dgm:presLayoutVars>
      </dgm:prSet>
      <dgm:spPr/>
    </dgm:pt>
    <dgm:pt modelId="{813A2F41-8CA0-4A5C-871C-6468A8B26D67}" type="pres">
      <dgm:prSet presAssocID="{45E6D39C-71E2-44E3-8AF1-3F198809E7A4}" presName="descendantText" presStyleLbl="alignAccFollowNode1" presStyleIdx="0" presStyleCnt="1">
        <dgm:presLayoutVars>
          <dgm:bulletEnabled val="1"/>
        </dgm:presLayoutVars>
      </dgm:prSet>
      <dgm:spPr/>
    </dgm:pt>
  </dgm:ptLst>
  <dgm:cxnLst>
    <dgm:cxn modelId="{06A79D0A-89A5-4113-A8BE-91DA0CD039C6}" type="presOf" srcId="{6BAD1559-6718-4A64-AC42-1600E2B35EA7}" destId="{813A2F41-8CA0-4A5C-871C-6468A8B26D67}" srcOrd="0" destOrd="1" presId="urn:microsoft.com/office/officeart/2005/8/layout/vList5"/>
    <dgm:cxn modelId="{76E8EE23-CFE6-439D-BFD0-BDF2CD21C363}" srcId="{45E6D39C-71E2-44E3-8AF1-3F198809E7A4}" destId="{5872AAC7-797C-49F0-8281-AFB7017DF365}" srcOrd="0" destOrd="0" parTransId="{0D5D1820-56FB-455D-A652-F98FF44CE243}" sibTransId="{383BD461-94F6-4E02-B72A-A8685A44A81B}"/>
    <dgm:cxn modelId="{8B9D9E28-4A88-4F68-9218-218416713FE0}" type="presOf" srcId="{45E6D39C-71E2-44E3-8AF1-3F198809E7A4}" destId="{339B33D4-9D84-49DE-BBD1-3090E54B5993}" srcOrd="0" destOrd="0" presId="urn:microsoft.com/office/officeart/2005/8/layout/vList5"/>
    <dgm:cxn modelId="{38CA0663-3287-4355-9C1B-9BF3D5D6A3C6}" srcId="{45E6D39C-71E2-44E3-8AF1-3F198809E7A4}" destId="{B9175CBD-5397-4D17-8F65-13E245B027DA}" srcOrd="2" destOrd="0" parTransId="{F739CD69-3031-4801-949B-34FB28668A19}" sibTransId="{87D201FC-2EDF-46FB-BDAF-6B64EC6FFE17}"/>
    <dgm:cxn modelId="{BC5AD74D-2F2D-4245-8A41-773C718F7AB3}" srcId="{45E6D39C-71E2-44E3-8AF1-3F198809E7A4}" destId="{6BAD1559-6718-4A64-AC42-1600E2B35EA7}" srcOrd="1" destOrd="0" parTransId="{DCE112C9-63CF-498B-9081-5C64C117B019}" sibTransId="{FC19F7A0-8161-4AA6-8191-7BC68B538FF8}"/>
    <dgm:cxn modelId="{04C1B470-A59D-424F-9924-EF19EC68CE85}" type="presOf" srcId="{47ABC0FB-23EA-4993-9C46-F07F0613D6BE}" destId="{47AFD293-A88B-4A13-B1DA-7DE1F2A900B8}" srcOrd="0" destOrd="0" presId="urn:microsoft.com/office/officeart/2005/8/layout/vList5"/>
    <dgm:cxn modelId="{F2850C77-6BAA-48E9-B0B3-6AC93D489927}" type="presOf" srcId="{5872AAC7-797C-49F0-8281-AFB7017DF365}" destId="{813A2F41-8CA0-4A5C-871C-6468A8B26D67}" srcOrd="0" destOrd="0" presId="urn:microsoft.com/office/officeart/2005/8/layout/vList5"/>
    <dgm:cxn modelId="{DC6C5AAF-445B-4395-B64E-75E24E90765F}" type="presOf" srcId="{B9175CBD-5397-4D17-8F65-13E245B027DA}" destId="{813A2F41-8CA0-4A5C-871C-6468A8B26D67}" srcOrd="0" destOrd="2" presId="urn:microsoft.com/office/officeart/2005/8/layout/vList5"/>
    <dgm:cxn modelId="{16D2E9BA-2A5B-41E7-8922-3D872AB4319B}" srcId="{47ABC0FB-23EA-4993-9C46-F07F0613D6BE}" destId="{45E6D39C-71E2-44E3-8AF1-3F198809E7A4}" srcOrd="0" destOrd="0" parTransId="{1363BABE-EFF9-496A-975D-E7B77A23C4A3}" sibTransId="{DACCF11A-6858-4B7B-A78F-BA558DCCC5A5}"/>
    <dgm:cxn modelId="{AE8B59AB-10CC-4133-B954-BFE5DAD012F5}" type="presParOf" srcId="{47AFD293-A88B-4A13-B1DA-7DE1F2A900B8}" destId="{1B5F4EE2-26B6-447C-B5E5-DA908F1D317D}" srcOrd="0" destOrd="0" presId="urn:microsoft.com/office/officeart/2005/8/layout/vList5"/>
    <dgm:cxn modelId="{D42C3B26-3E0E-451C-A72A-F96FC0CC77DB}" type="presParOf" srcId="{1B5F4EE2-26B6-447C-B5E5-DA908F1D317D}" destId="{339B33D4-9D84-49DE-BBD1-3090E54B5993}" srcOrd="0" destOrd="0" presId="urn:microsoft.com/office/officeart/2005/8/layout/vList5"/>
    <dgm:cxn modelId="{30DBC671-CD99-4BCF-82E3-5B4BF34A5854}" type="presParOf" srcId="{1B5F4EE2-26B6-447C-B5E5-DA908F1D317D}" destId="{813A2F41-8CA0-4A5C-871C-6468A8B26D6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D97695-48BB-469B-914F-691063DE502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500CF5F-DE07-40FB-A952-73DCCC3E1469}">
      <dgm:prSet/>
      <dgm:spPr/>
      <dgm:t>
        <a:bodyPr/>
        <a:lstStyle/>
        <a:p>
          <a:r>
            <a:rPr lang="en-US"/>
            <a:t>Decreases shortness of breath and fatigue </a:t>
          </a:r>
        </a:p>
      </dgm:t>
    </dgm:pt>
    <dgm:pt modelId="{D831A048-141F-4A79-80EF-FDA3EA67700F}" type="parTrans" cxnId="{584C5480-F64D-4A7F-9F57-9E638D20B4B2}">
      <dgm:prSet/>
      <dgm:spPr/>
      <dgm:t>
        <a:bodyPr/>
        <a:lstStyle/>
        <a:p>
          <a:endParaRPr lang="en-US"/>
        </a:p>
      </dgm:t>
    </dgm:pt>
    <dgm:pt modelId="{03C03E45-DC23-46E8-8B0D-E86242A8DDC9}" type="sibTrans" cxnId="{584C5480-F64D-4A7F-9F57-9E638D20B4B2}">
      <dgm:prSet/>
      <dgm:spPr/>
      <dgm:t>
        <a:bodyPr/>
        <a:lstStyle/>
        <a:p>
          <a:endParaRPr lang="en-US"/>
        </a:p>
      </dgm:t>
    </dgm:pt>
    <dgm:pt modelId="{CC7C1570-ABF9-4594-B6F4-29753C418381}">
      <dgm:prSet/>
      <dgm:spPr/>
      <dgm:t>
        <a:bodyPr/>
        <a:lstStyle/>
        <a:p>
          <a:r>
            <a:rPr lang="en-US"/>
            <a:t>Improves ability to perform daily tasks</a:t>
          </a:r>
        </a:p>
      </dgm:t>
    </dgm:pt>
    <dgm:pt modelId="{43BA22D8-36CF-49C6-99AD-610EB438A5FD}" type="parTrans" cxnId="{FC8C8F76-C684-4F7E-8FE6-43389B2F51E9}">
      <dgm:prSet/>
      <dgm:spPr/>
      <dgm:t>
        <a:bodyPr/>
        <a:lstStyle/>
        <a:p>
          <a:endParaRPr lang="en-US"/>
        </a:p>
      </dgm:t>
    </dgm:pt>
    <dgm:pt modelId="{924E4612-4015-4988-B218-CB0086B46E72}" type="sibTrans" cxnId="{FC8C8F76-C684-4F7E-8FE6-43389B2F51E9}">
      <dgm:prSet/>
      <dgm:spPr/>
      <dgm:t>
        <a:bodyPr/>
        <a:lstStyle/>
        <a:p>
          <a:endParaRPr lang="en-US"/>
        </a:p>
      </dgm:t>
    </dgm:pt>
    <dgm:pt modelId="{769DC16B-4186-4745-BDE2-615B858D2AB7}">
      <dgm:prSet/>
      <dgm:spPr/>
      <dgm:t>
        <a:bodyPr/>
        <a:lstStyle/>
        <a:p>
          <a:r>
            <a:rPr lang="en-CA"/>
            <a:t>Improves muscle endurance and strength</a:t>
          </a:r>
          <a:endParaRPr lang="en-US"/>
        </a:p>
      </dgm:t>
    </dgm:pt>
    <dgm:pt modelId="{3C679901-3FB8-4F24-A54D-D1DD696D787F}" type="parTrans" cxnId="{A45F9631-4550-4AFE-B979-2CA06EF72830}">
      <dgm:prSet/>
      <dgm:spPr/>
      <dgm:t>
        <a:bodyPr/>
        <a:lstStyle/>
        <a:p>
          <a:endParaRPr lang="en-US"/>
        </a:p>
      </dgm:t>
    </dgm:pt>
    <dgm:pt modelId="{D4812CC9-49A3-4D61-95BB-3E24F9C694B4}" type="sibTrans" cxnId="{A45F9631-4550-4AFE-B979-2CA06EF72830}">
      <dgm:prSet/>
      <dgm:spPr/>
      <dgm:t>
        <a:bodyPr/>
        <a:lstStyle/>
        <a:p>
          <a:endParaRPr lang="en-US"/>
        </a:p>
      </dgm:t>
    </dgm:pt>
    <dgm:pt modelId="{F0D06C67-D9C1-4167-B146-86155767A4FD}">
      <dgm:prSet/>
      <dgm:spPr/>
      <dgm:t>
        <a:bodyPr/>
        <a:lstStyle/>
        <a:p>
          <a:r>
            <a:rPr lang="en-US"/>
            <a:t>Helps keep airways clear of mucus </a:t>
          </a:r>
        </a:p>
      </dgm:t>
    </dgm:pt>
    <dgm:pt modelId="{F939D1CA-0A23-4F93-9C52-A91429FB1C61}" type="parTrans" cxnId="{43A733B3-8067-4369-9A0D-1DCB2375FD20}">
      <dgm:prSet/>
      <dgm:spPr/>
      <dgm:t>
        <a:bodyPr/>
        <a:lstStyle/>
        <a:p>
          <a:endParaRPr lang="en-US"/>
        </a:p>
      </dgm:t>
    </dgm:pt>
    <dgm:pt modelId="{A9B7A0A9-BB19-4D85-A38D-E676560795EE}" type="sibTrans" cxnId="{43A733B3-8067-4369-9A0D-1DCB2375FD20}">
      <dgm:prSet/>
      <dgm:spPr/>
      <dgm:t>
        <a:bodyPr/>
        <a:lstStyle/>
        <a:p>
          <a:endParaRPr lang="en-US"/>
        </a:p>
      </dgm:t>
    </dgm:pt>
    <dgm:pt modelId="{32E62A01-A54C-4938-A6F5-3F4A50C8C3EE}">
      <dgm:prSet/>
      <dgm:spPr/>
      <dgm:t>
        <a:bodyPr/>
        <a:lstStyle/>
        <a:p>
          <a:r>
            <a:rPr lang="en-CA"/>
            <a:t>Reduces frequency and severity of lung attacks</a:t>
          </a:r>
          <a:endParaRPr lang="en-US"/>
        </a:p>
      </dgm:t>
    </dgm:pt>
    <dgm:pt modelId="{56039763-D478-4762-9639-5873248EB931}" type="parTrans" cxnId="{7D3B3F5E-0AA2-4B6D-A373-9283E156CE8A}">
      <dgm:prSet/>
      <dgm:spPr/>
      <dgm:t>
        <a:bodyPr/>
        <a:lstStyle/>
        <a:p>
          <a:endParaRPr lang="en-US"/>
        </a:p>
      </dgm:t>
    </dgm:pt>
    <dgm:pt modelId="{D2345CB0-7734-4ECD-9353-7FB15A294B7D}" type="sibTrans" cxnId="{7D3B3F5E-0AA2-4B6D-A373-9283E156CE8A}">
      <dgm:prSet/>
      <dgm:spPr/>
      <dgm:t>
        <a:bodyPr/>
        <a:lstStyle/>
        <a:p>
          <a:endParaRPr lang="en-US"/>
        </a:p>
      </dgm:t>
    </dgm:pt>
    <dgm:pt modelId="{335EBD02-0F49-4CE5-9A0E-3C6305296236}">
      <dgm:prSet/>
      <dgm:spPr/>
      <dgm:t>
        <a:bodyPr/>
        <a:lstStyle/>
        <a:p>
          <a:r>
            <a:rPr lang="en-CA"/>
            <a:t>Improves overall health and quality of life</a:t>
          </a:r>
          <a:endParaRPr lang="en-US"/>
        </a:p>
      </dgm:t>
    </dgm:pt>
    <dgm:pt modelId="{32D47F62-665B-4850-8245-16A382365B42}" type="sibTrans" cxnId="{3915BE41-BBB5-4E30-9BC7-BF95D6BE4D3A}">
      <dgm:prSet/>
      <dgm:spPr/>
      <dgm:t>
        <a:bodyPr/>
        <a:lstStyle/>
        <a:p>
          <a:endParaRPr lang="en-US"/>
        </a:p>
      </dgm:t>
    </dgm:pt>
    <dgm:pt modelId="{AC08C20D-2B07-4E34-BDD2-4CD86B7F5AF2}" type="parTrans" cxnId="{3915BE41-BBB5-4E30-9BC7-BF95D6BE4D3A}">
      <dgm:prSet/>
      <dgm:spPr/>
      <dgm:t>
        <a:bodyPr/>
        <a:lstStyle/>
        <a:p>
          <a:endParaRPr lang="en-US"/>
        </a:p>
      </dgm:t>
    </dgm:pt>
    <dgm:pt modelId="{0468421A-1317-4EFD-BDA0-BDAEBD4C17D5}" type="pres">
      <dgm:prSet presAssocID="{B9D97695-48BB-469B-914F-691063DE502C}" presName="diagram" presStyleCnt="0">
        <dgm:presLayoutVars>
          <dgm:dir/>
          <dgm:resizeHandles val="exact"/>
        </dgm:presLayoutVars>
      </dgm:prSet>
      <dgm:spPr/>
    </dgm:pt>
    <dgm:pt modelId="{0A0BBAD2-5B44-4F73-8FA2-73259515892B}" type="pres">
      <dgm:prSet presAssocID="{C500CF5F-DE07-40FB-A952-73DCCC3E1469}" presName="node" presStyleLbl="node1" presStyleIdx="0" presStyleCnt="6">
        <dgm:presLayoutVars>
          <dgm:bulletEnabled val="1"/>
        </dgm:presLayoutVars>
      </dgm:prSet>
      <dgm:spPr/>
    </dgm:pt>
    <dgm:pt modelId="{06416D92-95F9-4E46-92C5-9F819605B43D}" type="pres">
      <dgm:prSet presAssocID="{03C03E45-DC23-46E8-8B0D-E86242A8DDC9}" presName="sibTrans" presStyleCnt="0"/>
      <dgm:spPr/>
    </dgm:pt>
    <dgm:pt modelId="{68DDC8C0-F7DF-4B06-98F0-7E4599726E95}" type="pres">
      <dgm:prSet presAssocID="{CC7C1570-ABF9-4594-B6F4-29753C418381}" presName="node" presStyleLbl="node1" presStyleIdx="1" presStyleCnt="6" custLinFactNeighborY="-761">
        <dgm:presLayoutVars>
          <dgm:bulletEnabled val="1"/>
        </dgm:presLayoutVars>
      </dgm:prSet>
      <dgm:spPr/>
    </dgm:pt>
    <dgm:pt modelId="{DA1C4D63-74D0-441D-BE5B-9F38650D0EB7}" type="pres">
      <dgm:prSet presAssocID="{924E4612-4015-4988-B218-CB0086B46E72}" presName="sibTrans" presStyleCnt="0"/>
      <dgm:spPr/>
    </dgm:pt>
    <dgm:pt modelId="{5D1306C0-97E7-4CD8-A3BA-597BA7312EBC}" type="pres">
      <dgm:prSet presAssocID="{769DC16B-4186-4745-BDE2-615B858D2AB7}" presName="node" presStyleLbl="node1" presStyleIdx="2" presStyleCnt="6">
        <dgm:presLayoutVars>
          <dgm:bulletEnabled val="1"/>
        </dgm:presLayoutVars>
      </dgm:prSet>
      <dgm:spPr/>
    </dgm:pt>
    <dgm:pt modelId="{943363AD-F3A7-4F30-B19D-545859D3E22F}" type="pres">
      <dgm:prSet presAssocID="{D4812CC9-49A3-4D61-95BB-3E24F9C694B4}" presName="sibTrans" presStyleCnt="0"/>
      <dgm:spPr/>
    </dgm:pt>
    <dgm:pt modelId="{36D01B79-0B7F-4154-8D7B-522FB0D65DD7}" type="pres">
      <dgm:prSet presAssocID="{F0D06C67-D9C1-4167-B146-86155767A4FD}" presName="node" presStyleLbl="node1" presStyleIdx="3" presStyleCnt="6">
        <dgm:presLayoutVars>
          <dgm:bulletEnabled val="1"/>
        </dgm:presLayoutVars>
      </dgm:prSet>
      <dgm:spPr/>
    </dgm:pt>
    <dgm:pt modelId="{92ECDD92-6E9E-41F3-B761-20311EB06F63}" type="pres">
      <dgm:prSet presAssocID="{A9B7A0A9-BB19-4D85-A38D-E676560795EE}" presName="sibTrans" presStyleCnt="0"/>
      <dgm:spPr/>
    </dgm:pt>
    <dgm:pt modelId="{E1821C32-6D7A-4145-B37E-9C3DF117AE1C}" type="pres">
      <dgm:prSet presAssocID="{32E62A01-A54C-4938-A6F5-3F4A50C8C3EE}" presName="node" presStyleLbl="node1" presStyleIdx="4" presStyleCnt="6">
        <dgm:presLayoutVars>
          <dgm:bulletEnabled val="1"/>
        </dgm:presLayoutVars>
      </dgm:prSet>
      <dgm:spPr/>
    </dgm:pt>
    <dgm:pt modelId="{8C9DFF5C-0FB7-417E-AB3D-A7F0656513C8}" type="pres">
      <dgm:prSet presAssocID="{D2345CB0-7734-4ECD-9353-7FB15A294B7D}" presName="sibTrans" presStyleCnt="0"/>
      <dgm:spPr/>
    </dgm:pt>
    <dgm:pt modelId="{6264B57A-6A89-4D19-99EB-2C0C71C6FAD3}" type="pres">
      <dgm:prSet presAssocID="{335EBD02-0F49-4CE5-9A0E-3C6305296236}" presName="node" presStyleLbl="node1" presStyleIdx="5" presStyleCnt="6">
        <dgm:presLayoutVars>
          <dgm:bulletEnabled val="1"/>
        </dgm:presLayoutVars>
      </dgm:prSet>
      <dgm:spPr/>
    </dgm:pt>
  </dgm:ptLst>
  <dgm:cxnLst>
    <dgm:cxn modelId="{BE130322-D21A-47CA-87DA-BA08C215C2F6}" type="presOf" srcId="{B9D97695-48BB-469B-914F-691063DE502C}" destId="{0468421A-1317-4EFD-BDA0-BDAEBD4C17D5}" srcOrd="0" destOrd="0" presId="urn:microsoft.com/office/officeart/2005/8/layout/default"/>
    <dgm:cxn modelId="{A45F9631-4550-4AFE-B979-2CA06EF72830}" srcId="{B9D97695-48BB-469B-914F-691063DE502C}" destId="{769DC16B-4186-4745-BDE2-615B858D2AB7}" srcOrd="2" destOrd="0" parTransId="{3C679901-3FB8-4F24-A54D-D1DD696D787F}" sibTransId="{D4812CC9-49A3-4D61-95BB-3E24F9C694B4}"/>
    <dgm:cxn modelId="{7D3B3F5E-0AA2-4B6D-A373-9283E156CE8A}" srcId="{B9D97695-48BB-469B-914F-691063DE502C}" destId="{32E62A01-A54C-4938-A6F5-3F4A50C8C3EE}" srcOrd="4" destOrd="0" parTransId="{56039763-D478-4762-9639-5873248EB931}" sibTransId="{D2345CB0-7734-4ECD-9353-7FB15A294B7D}"/>
    <dgm:cxn modelId="{3915BE41-BBB5-4E30-9BC7-BF95D6BE4D3A}" srcId="{B9D97695-48BB-469B-914F-691063DE502C}" destId="{335EBD02-0F49-4CE5-9A0E-3C6305296236}" srcOrd="5" destOrd="0" parTransId="{AC08C20D-2B07-4E34-BDD2-4CD86B7F5AF2}" sibTransId="{32D47F62-665B-4850-8245-16A382365B42}"/>
    <dgm:cxn modelId="{3FB40153-566F-425A-A429-5DA273241110}" type="presOf" srcId="{C500CF5F-DE07-40FB-A952-73DCCC3E1469}" destId="{0A0BBAD2-5B44-4F73-8FA2-73259515892B}" srcOrd="0" destOrd="0" presId="urn:microsoft.com/office/officeart/2005/8/layout/default"/>
    <dgm:cxn modelId="{FC8C8F76-C684-4F7E-8FE6-43389B2F51E9}" srcId="{B9D97695-48BB-469B-914F-691063DE502C}" destId="{CC7C1570-ABF9-4594-B6F4-29753C418381}" srcOrd="1" destOrd="0" parTransId="{43BA22D8-36CF-49C6-99AD-610EB438A5FD}" sibTransId="{924E4612-4015-4988-B218-CB0086B46E72}"/>
    <dgm:cxn modelId="{584C5480-F64D-4A7F-9F57-9E638D20B4B2}" srcId="{B9D97695-48BB-469B-914F-691063DE502C}" destId="{C500CF5F-DE07-40FB-A952-73DCCC3E1469}" srcOrd="0" destOrd="0" parTransId="{D831A048-141F-4A79-80EF-FDA3EA67700F}" sibTransId="{03C03E45-DC23-46E8-8B0D-E86242A8DDC9}"/>
    <dgm:cxn modelId="{E176D586-DA8D-48C9-A750-B5AA88CB8F32}" type="presOf" srcId="{32E62A01-A54C-4938-A6F5-3F4A50C8C3EE}" destId="{E1821C32-6D7A-4145-B37E-9C3DF117AE1C}" srcOrd="0" destOrd="0" presId="urn:microsoft.com/office/officeart/2005/8/layout/default"/>
    <dgm:cxn modelId="{A4B3A3AF-9FEB-496B-AC46-98D3CB4F80AD}" type="presOf" srcId="{F0D06C67-D9C1-4167-B146-86155767A4FD}" destId="{36D01B79-0B7F-4154-8D7B-522FB0D65DD7}" srcOrd="0" destOrd="0" presId="urn:microsoft.com/office/officeart/2005/8/layout/default"/>
    <dgm:cxn modelId="{FB5021B0-7FC9-418D-AA5D-E18797077F11}" type="presOf" srcId="{335EBD02-0F49-4CE5-9A0E-3C6305296236}" destId="{6264B57A-6A89-4D19-99EB-2C0C71C6FAD3}" srcOrd="0" destOrd="0" presId="urn:microsoft.com/office/officeart/2005/8/layout/default"/>
    <dgm:cxn modelId="{43A733B3-8067-4369-9A0D-1DCB2375FD20}" srcId="{B9D97695-48BB-469B-914F-691063DE502C}" destId="{F0D06C67-D9C1-4167-B146-86155767A4FD}" srcOrd="3" destOrd="0" parTransId="{F939D1CA-0A23-4F93-9C52-A91429FB1C61}" sibTransId="{A9B7A0A9-BB19-4D85-A38D-E676560795EE}"/>
    <dgm:cxn modelId="{10FEA7B4-4B6B-43D9-9AD8-F6861E6903C8}" type="presOf" srcId="{CC7C1570-ABF9-4594-B6F4-29753C418381}" destId="{68DDC8C0-F7DF-4B06-98F0-7E4599726E95}" srcOrd="0" destOrd="0" presId="urn:microsoft.com/office/officeart/2005/8/layout/default"/>
    <dgm:cxn modelId="{0751F7F8-AE1B-4095-876D-2E303849DCB4}" type="presOf" srcId="{769DC16B-4186-4745-BDE2-615B858D2AB7}" destId="{5D1306C0-97E7-4CD8-A3BA-597BA7312EBC}" srcOrd="0" destOrd="0" presId="urn:microsoft.com/office/officeart/2005/8/layout/default"/>
    <dgm:cxn modelId="{E2363C85-FAAF-4B8F-B2EC-641BDAE8AF5D}" type="presParOf" srcId="{0468421A-1317-4EFD-BDA0-BDAEBD4C17D5}" destId="{0A0BBAD2-5B44-4F73-8FA2-73259515892B}" srcOrd="0" destOrd="0" presId="urn:microsoft.com/office/officeart/2005/8/layout/default"/>
    <dgm:cxn modelId="{4489D377-B039-4F53-8DB9-B2ED6B81DA5E}" type="presParOf" srcId="{0468421A-1317-4EFD-BDA0-BDAEBD4C17D5}" destId="{06416D92-95F9-4E46-92C5-9F819605B43D}" srcOrd="1" destOrd="0" presId="urn:microsoft.com/office/officeart/2005/8/layout/default"/>
    <dgm:cxn modelId="{52095435-5ECD-498B-94DB-C34BD7D5A727}" type="presParOf" srcId="{0468421A-1317-4EFD-BDA0-BDAEBD4C17D5}" destId="{68DDC8C0-F7DF-4B06-98F0-7E4599726E95}" srcOrd="2" destOrd="0" presId="urn:microsoft.com/office/officeart/2005/8/layout/default"/>
    <dgm:cxn modelId="{E06BFCAF-C8D9-478A-A5B2-2597E674EBF2}" type="presParOf" srcId="{0468421A-1317-4EFD-BDA0-BDAEBD4C17D5}" destId="{DA1C4D63-74D0-441D-BE5B-9F38650D0EB7}" srcOrd="3" destOrd="0" presId="urn:microsoft.com/office/officeart/2005/8/layout/default"/>
    <dgm:cxn modelId="{F6665EEF-06AB-494A-BD7D-6ACD1E15A6FC}" type="presParOf" srcId="{0468421A-1317-4EFD-BDA0-BDAEBD4C17D5}" destId="{5D1306C0-97E7-4CD8-A3BA-597BA7312EBC}" srcOrd="4" destOrd="0" presId="urn:microsoft.com/office/officeart/2005/8/layout/default"/>
    <dgm:cxn modelId="{8498395A-E3AE-46A2-BBFB-CE5170730354}" type="presParOf" srcId="{0468421A-1317-4EFD-BDA0-BDAEBD4C17D5}" destId="{943363AD-F3A7-4F30-B19D-545859D3E22F}" srcOrd="5" destOrd="0" presId="urn:microsoft.com/office/officeart/2005/8/layout/default"/>
    <dgm:cxn modelId="{F5242A34-2BCE-46A6-9DAC-AD881A7761BC}" type="presParOf" srcId="{0468421A-1317-4EFD-BDA0-BDAEBD4C17D5}" destId="{36D01B79-0B7F-4154-8D7B-522FB0D65DD7}" srcOrd="6" destOrd="0" presId="urn:microsoft.com/office/officeart/2005/8/layout/default"/>
    <dgm:cxn modelId="{3957510C-66C5-4F41-8983-9DBB1DBECAD5}" type="presParOf" srcId="{0468421A-1317-4EFD-BDA0-BDAEBD4C17D5}" destId="{92ECDD92-6E9E-41F3-B761-20311EB06F63}" srcOrd="7" destOrd="0" presId="urn:microsoft.com/office/officeart/2005/8/layout/default"/>
    <dgm:cxn modelId="{380A22DE-06A3-47B0-A2F1-15F9F59D99E2}" type="presParOf" srcId="{0468421A-1317-4EFD-BDA0-BDAEBD4C17D5}" destId="{E1821C32-6D7A-4145-B37E-9C3DF117AE1C}" srcOrd="8" destOrd="0" presId="urn:microsoft.com/office/officeart/2005/8/layout/default"/>
    <dgm:cxn modelId="{82CA4699-2065-4E69-B5F1-A4B870F8BBBB}" type="presParOf" srcId="{0468421A-1317-4EFD-BDA0-BDAEBD4C17D5}" destId="{8C9DFF5C-0FB7-417E-AB3D-A7F0656513C8}" srcOrd="9" destOrd="0" presId="urn:microsoft.com/office/officeart/2005/8/layout/default"/>
    <dgm:cxn modelId="{3B9EA3A9-8FF8-4250-8612-B1EF238BCB11}" type="presParOf" srcId="{0468421A-1317-4EFD-BDA0-BDAEBD4C17D5}" destId="{6264B57A-6A89-4D19-99EB-2C0C71C6FAD3}"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4BEDD9-D45A-463C-BABE-4CEBC49966F6}" type="doc">
      <dgm:prSet loTypeId="urn:microsoft.com/office/officeart/2005/8/layout/hierarchy4" loCatId="list" qsTypeId="urn:microsoft.com/office/officeart/2005/8/quickstyle/simple1" qsCatId="simple" csTypeId="urn:microsoft.com/office/officeart/2005/8/colors/accent1_2" csCatId="accent1"/>
      <dgm:spPr/>
      <dgm:t>
        <a:bodyPr/>
        <a:lstStyle/>
        <a:p>
          <a:endParaRPr lang="en-US"/>
        </a:p>
      </dgm:t>
    </dgm:pt>
    <dgm:pt modelId="{7A6A095F-AA35-48FF-B68B-1DB7D8A31A3B}">
      <dgm:prSet/>
      <dgm:spPr/>
      <dgm:t>
        <a:bodyPr/>
        <a:lstStyle/>
        <a:p>
          <a:r>
            <a:rPr lang="en-US"/>
            <a:t>Individuals with a chronic condition such as COPD may experience:</a:t>
          </a:r>
        </a:p>
      </dgm:t>
    </dgm:pt>
    <dgm:pt modelId="{0B12521F-97A2-45DF-A212-338DA85BC58E}" type="parTrans" cxnId="{B8C633D9-8D06-409E-A0E6-06F33294F969}">
      <dgm:prSet/>
      <dgm:spPr/>
      <dgm:t>
        <a:bodyPr/>
        <a:lstStyle/>
        <a:p>
          <a:endParaRPr lang="en-US"/>
        </a:p>
      </dgm:t>
    </dgm:pt>
    <dgm:pt modelId="{24A8C9B7-6717-4776-B71D-4D9154FA7DC4}" type="sibTrans" cxnId="{B8C633D9-8D06-409E-A0E6-06F33294F969}">
      <dgm:prSet/>
      <dgm:spPr/>
      <dgm:t>
        <a:bodyPr/>
        <a:lstStyle/>
        <a:p>
          <a:endParaRPr lang="en-US"/>
        </a:p>
      </dgm:t>
    </dgm:pt>
    <dgm:pt modelId="{06FA4CEA-AE98-46E5-B7B6-0BA1F5ACE230}">
      <dgm:prSet/>
      <dgm:spPr/>
      <dgm:t>
        <a:bodyPr/>
        <a:lstStyle/>
        <a:p>
          <a:r>
            <a:rPr lang="en-US"/>
            <a:t>Fatigue</a:t>
          </a:r>
        </a:p>
      </dgm:t>
    </dgm:pt>
    <dgm:pt modelId="{99C38D6D-E03A-49E4-936D-B289B5B6A1C9}" type="parTrans" cxnId="{6F90661A-E8E0-4072-B3B5-5AF02926E8A8}">
      <dgm:prSet/>
      <dgm:spPr/>
      <dgm:t>
        <a:bodyPr/>
        <a:lstStyle/>
        <a:p>
          <a:endParaRPr lang="en-US"/>
        </a:p>
      </dgm:t>
    </dgm:pt>
    <dgm:pt modelId="{1320F2E4-9EA2-4536-90EF-40C39C13C1BF}" type="sibTrans" cxnId="{6F90661A-E8E0-4072-B3B5-5AF02926E8A8}">
      <dgm:prSet/>
      <dgm:spPr/>
      <dgm:t>
        <a:bodyPr/>
        <a:lstStyle/>
        <a:p>
          <a:endParaRPr lang="en-US"/>
        </a:p>
      </dgm:t>
    </dgm:pt>
    <dgm:pt modelId="{9D1259E3-76CE-4E30-A9D0-29E3DB471FF4}">
      <dgm:prSet/>
      <dgm:spPr/>
      <dgm:t>
        <a:bodyPr/>
        <a:lstStyle/>
        <a:p>
          <a:r>
            <a:rPr lang="en-US"/>
            <a:t>Loss of physical strength and endurance</a:t>
          </a:r>
        </a:p>
      </dgm:t>
    </dgm:pt>
    <dgm:pt modelId="{B4B73067-E36A-4815-A4FC-F662CA61D736}" type="parTrans" cxnId="{DC8A5433-DE92-4C6C-BAF1-5353195272C7}">
      <dgm:prSet/>
      <dgm:spPr/>
      <dgm:t>
        <a:bodyPr/>
        <a:lstStyle/>
        <a:p>
          <a:endParaRPr lang="en-US"/>
        </a:p>
      </dgm:t>
    </dgm:pt>
    <dgm:pt modelId="{B0375DB7-CB56-4210-9D0D-A6ED9B9DAD35}" type="sibTrans" cxnId="{DC8A5433-DE92-4C6C-BAF1-5353195272C7}">
      <dgm:prSet/>
      <dgm:spPr/>
      <dgm:t>
        <a:bodyPr/>
        <a:lstStyle/>
        <a:p>
          <a:endParaRPr lang="en-US"/>
        </a:p>
      </dgm:t>
    </dgm:pt>
    <dgm:pt modelId="{001BCBE0-9F6F-4361-B5DD-4DD4DC97B967}">
      <dgm:prSet/>
      <dgm:spPr/>
      <dgm:t>
        <a:bodyPr/>
        <a:lstStyle/>
        <a:p>
          <a:r>
            <a:rPr lang="en-US"/>
            <a:t>Emotional Distress such a frustration and anger</a:t>
          </a:r>
        </a:p>
      </dgm:t>
    </dgm:pt>
    <dgm:pt modelId="{FD6EEFAD-1FBE-4A6A-B567-851BF66EDBC4}" type="parTrans" cxnId="{55B14541-DB73-4C3E-AE8D-EAFEE1FA3053}">
      <dgm:prSet/>
      <dgm:spPr/>
      <dgm:t>
        <a:bodyPr/>
        <a:lstStyle/>
        <a:p>
          <a:endParaRPr lang="en-US"/>
        </a:p>
      </dgm:t>
    </dgm:pt>
    <dgm:pt modelId="{C3DF714C-6D88-4FD6-827B-B3AB639B3E10}" type="sibTrans" cxnId="{55B14541-DB73-4C3E-AE8D-EAFEE1FA3053}">
      <dgm:prSet/>
      <dgm:spPr/>
      <dgm:t>
        <a:bodyPr/>
        <a:lstStyle/>
        <a:p>
          <a:endParaRPr lang="en-US"/>
        </a:p>
      </dgm:t>
    </dgm:pt>
    <dgm:pt modelId="{5BC00907-0E95-48C2-B05C-1026A7936D90}">
      <dgm:prSet/>
      <dgm:spPr/>
      <dgm:t>
        <a:bodyPr/>
        <a:lstStyle/>
        <a:p>
          <a:r>
            <a:rPr lang="en-US"/>
            <a:t>Sense of helplessness</a:t>
          </a:r>
        </a:p>
      </dgm:t>
    </dgm:pt>
    <dgm:pt modelId="{20DE3E8A-E831-40EE-A9D5-FF70E8DBC52C}" type="parTrans" cxnId="{4CE838C1-B91D-4C4D-BCDD-CD35D88B5E74}">
      <dgm:prSet/>
      <dgm:spPr/>
      <dgm:t>
        <a:bodyPr/>
        <a:lstStyle/>
        <a:p>
          <a:endParaRPr lang="en-US"/>
        </a:p>
      </dgm:t>
    </dgm:pt>
    <dgm:pt modelId="{874CE669-F854-433B-A338-29D05BDB6491}" type="sibTrans" cxnId="{4CE838C1-B91D-4C4D-BCDD-CD35D88B5E74}">
      <dgm:prSet/>
      <dgm:spPr/>
      <dgm:t>
        <a:bodyPr/>
        <a:lstStyle/>
        <a:p>
          <a:endParaRPr lang="en-US"/>
        </a:p>
      </dgm:t>
    </dgm:pt>
    <dgm:pt modelId="{699AC5EA-34CC-470F-AD2B-2B1A5F98BBB2}">
      <dgm:prSet/>
      <dgm:spPr/>
      <dgm:t>
        <a:bodyPr/>
        <a:lstStyle/>
        <a:p>
          <a:r>
            <a:rPr lang="en-US"/>
            <a:t>Feeling overwhelmed by health demands</a:t>
          </a:r>
        </a:p>
      </dgm:t>
    </dgm:pt>
    <dgm:pt modelId="{BB84AE59-9064-46F5-A25C-5A1F9D8DA854}" type="parTrans" cxnId="{CFE66683-A187-46D6-A036-F8F974F34A1D}">
      <dgm:prSet/>
      <dgm:spPr/>
      <dgm:t>
        <a:bodyPr/>
        <a:lstStyle/>
        <a:p>
          <a:endParaRPr lang="en-US"/>
        </a:p>
      </dgm:t>
    </dgm:pt>
    <dgm:pt modelId="{D0F594A3-C113-4C4C-87A8-F358F3FA7EE6}" type="sibTrans" cxnId="{CFE66683-A187-46D6-A036-F8F974F34A1D}">
      <dgm:prSet/>
      <dgm:spPr/>
      <dgm:t>
        <a:bodyPr/>
        <a:lstStyle/>
        <a:p>
          <a:endParaRPr lang="en-US"/>
        </a:p>
      </dgm:t>
    </dgm:pt>
    <dgm:pt modelId="{F54A29FB-9EB9-4CA7-A53F-9D9C450EAA89}" type="pres">
      <dgm:prSet presAssocID="{E14BEDD9-D45A-463C-BABE-4CEBC49966F6}" presName="Name0" presStyleCnt="0">
        <dgm:presLayoutVars>
          <dgm:chPref val="1"/>
          <dgm:dir/>
          <dgm:animOne val="branch"/>
          <dgm:animLvl val="lvl"/>
          <dgm:resizeHandles/>
        </dgm:presLayoutVars>
      </dgm:prSet>
      <dgm:spPr/>
    </dgm:pt>
    <dgm:pt modelId="{EB99A325-ADE5-47DC-99DA-E99501967913}" type="pres">
      <dgm:prSet presAssocID="{7A6A095F-AA35-48FF-B68B-1DB7D8A31A3B}" presName="vertOne" presStyleCnt="0"/>
      <dgm:spPr/>
    </dgm:pt>
    <dgm:pt modelId="{78E0D898-102C-40E1-987B-1D9753D8605D}" type="pres">
      <dgm:prSet presAssocID="{7A6A095F-AA35-48FF-B68B-1DB7D8A31A3B}" presName="txOne" presStyleLbl="node0" presStyleIdx="0" presStyleCnt="1" custLinFactNeighborX="5600" custLinFactNeighborY="44928">
        <dgm:presLayoutVars>
          <dgm:chPref val="3"/>
        </dgm:presLayoutVars>
      </dgm:prSet>
      <dgm:spPr/>
    </dgm:pt>
    <dgm:pt modelId="{8F7B3851-2852-4039-8B05-B800D02A69A0}" type="pres">
      <dgm:prSet presAssocID="{7A6A095F-AA35-48FF-B68B-1DB7D8A31A3B}" presName="parTransOne" presStyleCnt="0"/>
      <dgm:spPr/>
    </dgm:pt>
    <dgm:pt modelId="{0BFB383F-548A-4B40-814B-8CD9C56D5BC2}" type="pres">
      <dgm:prSet presAssocID="{7A6A095F-AA35-48FF-B68B-1DB7D8A31A3B}" presName="horzOne" presStyleCnt="0"/>
      <dgm:spPr/>
    </dgm:pt>
    <dgm:pt modelId="{535178B7-46A5-4033-8C35-4B75DE54089E}" type="pres">
      <dgm:prSet presAssocID="{06FA4CEA-AE98-46E5-B7B6-0BA1F5ACE230}" presName="vertTwo" presStyleCnt="0"/>
      <dgm:spPr/>
    </dgm:pt>
    <dgm:pt modelId="{F4136328-5F33-414B-880A-8F374D714CEA}" type="pres">
      <dgm:prSet presAssocID="{06FA4CEA-AE98-46E5-B7B6-0BA1F5ACE230}" presName="txTwo" presStyleLbl="node2" presStyleIdx="0" presStyleCnt="5">
        <dgm:presLayoutVars>
          <dgm:chPref val="3"/>
        </dgm:presLayoutVars>
      </dgm:prSet>
      <dgm:spPr/>
    </dgm:pt>
    <dgm:pt modelId="{E816DDB1-A9F5-4087-B5DC-9066734DFE47}" type="pres">
      <dgm:prSet presAssocID="{06FA4CEA-AE98-46E5-B7B6-0BA1F5ACE230}" presName="horzTwo" presStyleCnt="0"/>
      <dgm:spPr/>
    </dgm:pt>
    <dgm:pt modelId="{C226590A-294F-40C2-8E96-E544637B3DA7}" type="pres">
      <dgm:prSet presAssocID="{1320F2E4-9EA2-4536-90EF-40C39C13C1BF}" presName="sibSpaceTwo" presStyleCnt="0"/>
      <dgm:spPr/>
    </dgm:pt>
    <dgm:pt modelId="{FA133A3B-B83C-4037-9327-1C8E227D5489}" type="pres">
      <dgm:prSet presAssocID="{9D1259E3-76CE-4E30-A9D0-29E3DB471FF4}" presName="vertTwo" presStyleCnt="0"/>
      <dgm:spPr/>
    </dgm:pt>
    <dgm:pt modelId="{5160A986-2672-4BCD-972A-CD9BC93BBD6A}" type="pres">
      <dgm:prSet presAssocID="{9D1259E3-76CE-4E30-A9D0-29E3DB471FF4}" presName="txTwo" presStyleLbl="node2" presStyleIdx="1" presStyleCnt="5">
        <dgm:presLayoutVars>
          <dgm:chPref val="3"/>
        </dgm:presLayoutVars>
      </dgm:prSet>
      <dgm:spPr/>
    </dgm:pt>
    <dgm:pt modelId="{1448BF36-9819-4CDF-8D66-7190B72DF920}" type="pres">
      <dgm:prSet presAssocID="{9D1259E3-76CE-4E30-A9D0-29E3DB471FF4}" presName="horzTwo" presStyleCnt="0"/>
      <dgm:spPr/>
    </dgm:pt>
    <dgm:pt modelId="{F33FB241-6F83-47EB-9F74-E364692DBD51}" type="pres">
      <dgm:prSet presAssocID="{B0375DB7-CB56-4210-9D0D-A6ED9B9DAD35}" presName="sibSpaceTwo" presStyleCnt="0"/>
      <dgm:spPr/>
    </dgm:pt>
    <dgm:pt modelId="{3D72729E-478F-4342-A0E6-24F207436F30}" type="pres">
      <dgm:prSet presAssocID="{001BCBE0-9F6F-4361-B5DD-4DD4DC97B967}" presName="vertTwo" presStyleCnt="0"/>
      <dgm:spPr/>
    </dgm:pt>
    <dgm:pt modelId="{50F885C9-DFDE-47A6-BB7C-2593E767F141}" type="pres">
      <dgm:prSet presAssocID="{001BCBE0-9F6F-4361-B5DD-4DD4DC97B967}" presName="txTwo" presStyleLbl="node2" presStyleIdx="2" presStyleCnt="5">
        <dgm:presLayoutVars>
          <dgm:chPref val="3"/>
        </dgm:presLayoutVars>
      </dgm:prSet>
      <dgm:spPr/>
    </dgm:pt>
    <dgm:pt modelId="{7D79747F-938F-4771-8CEE-5A119E1A165D}" type="pres">
      <dgm:prSet presAssocID="{001BCBE0-9F6F-4361-B5DD-4DD4DC97B967}" presName="horzTwo" presStyleCnt="0"/>
      <dgm:spPr/>
    </dgm:pt>
    <dgm:pt modelId="{EFF42F0D-74BA-40B9-AC9C-63C42C68E7C4}" type="pres">
      <dgm:prSet presAssocID="{C3DF714C-6D88-4FD6-827B-B3AB639B3E10}" presName="sibSpaceTwo" presStyleCnt="0"/>
      <dgm:spPr/>
    </dgm:pt>
    <dgm:pt modelId="{ADDF236A-A33C-4225-A7A3-2A738646610F}" type="pres">
      <dgm:prSet presAssocID="{5BC00907-0E95-48C2-B05C-1026A7936D90}" presName="vertTwo" presStyleCnt="0"/>
      <dgm:spPr/>
    </dgm:pt>
    <dgm:pt modelId="{F962FA7A-E6EC-4716-8FA7-4C0537A377C5}" type="pres">
      <dgm:prSet presAssocID="{5BC00907-0E95-48C2-B05C-1026A7936D90}" presName="txTwo" presStyleLbl="node2" presStyleIdx="3" presStyleCnt="5">
        <dgm:presLayoutVars>
          <dgm:chPref val="3"/>
        </dgm:presLayoutVars>
      </dgm:prSet>
      <dgm:spPr/>
    </dgm:pt>
    <dgm:pt modelId="{47B05F72-ECF5-4BA9-8BA7-B69A4000CFB7}" type="pres">
      <dgm:prSet presAssocID="{5BC00907-0E95-48C2-B05C-1026A7936D90}" presName="horzTwo" presStyleCnt="0"/>
      <dgm:spPr/>
    </dgm:pt>
    <dgm:pt modelId="{D69FC960-7E0F-472D-A9B7-2A5C1C10DB81}" type="pres">
      <dgm:prSet presAssocID="{874CE669-F854-433B-A338-29D05BDB6491}" presName="sibSpaceTwo" presStyleCnt="0"/>
      <dgm:spPr/>
    </dgm:pt>
    <dgm:pt modelId="{E39CCF28-A757-4036-8102-D587862E83D1}" type="pres">
      <dgm:prSet presAssocID="{699AC5EA-34CC-470F-AD2B-2B1A5F98BBB2}" presName="vertTwo" presStyleCnt="0"/>
      <dgm:spPr/>
    </dgm:pt>
    <dgm:pt modelId="{7A49F40D-0910-4B4D-A113-6404CD277C65}" type="pres">
      <dgm:prSet presAssocID="{699AC5EA-34CC-470F-AD2B-2B1A5F98BBB2}" presName="txTwo" presStyleLbl="node2" presStyleIdx="4" presStyleCnt="5">
        <dgm:presLayoutVars>
          <dgm:chPref val="3"/>
        </dgm:presLayoutVars>
      </dgm:prSet>
      <dgm:spPr/>
    </dgm:pt>
    <dgm:pt modelId="{1754649F-3DD7-4649-A90D-6C6E11B092DD}" type="pres">
      <dgm:prSet presAssocID="{699AC5EA-34CC-470F-AD2B-2B1A5F98BBB2}" presName="horzTwo" presStyleCnt="0"/>
      <dgm:spPr/>
    </dgm:pt>
  </dgm:ptLst>
  <dgm:cxnLst>
    <dgm:cxn modelId="{5B2A6806-6E30-4D00-8528-51030E509D3B}" type="presOf" srcId="{5BC00907-0E95-48C2-B05C-1026A7936D90}" destId="{F962FA7A-E6EC-4716-8FA7-4C0537A377C5}" srcOrd="0" destOrd="0" presId="urn:microsoft.com/office/officeart/2005/8/layout/hierarchy4"/>
    <dgm:cxn modelId="{6F90661A-E8E0-4072-B3B5-5AF02926E8A8}" srcId="{7A6A095F-AA35-48FF-B68B-1DB7D8A31A3B}" destId="{06FA4CEA-AE98-46E5-B7B6-0BA1F5ACE230}" srcOrd="0" destOrd="0" parTransId="{99C38D6D-E03A-49E4-936D-B289B5B6A1C9}" sibTransId="{1320F2E4-9EA2-4536-90EF-40C39C13C1BF}"/>
    <dgm:cxn modelId="{DC8A5433-DE92-4C6C-BAF1-5353195272C7}" srcId="{7A6A095F-AA35-48FF-B68B-1DB7D8A31A3B}" destId="{9D1259E3-76CE-4E30-A9D0-29E3DB471FF4}" srcOrd="1" destOrd="0" parTransId="{B4B73067-E36A-4815-A4FC-F662CA61D736}" sibTransId="{B0375DB7-CB56-4210-9D0D-A6ED9B9DAD35}"/>
    <dgm:cxn modelId="{84BC9E60-4815-44C1-B718-2D898B91707F}" type="presOf" srcId="{9D1259E3-76CE-4E30-A9D0-29E3DB471FF4}" destId="{5160A986-2672-4BCD-972A-CD9BC93BBD6A}" srcOrd="0" destOrd="0" presId="urn:microsoft.com/office/officeart/2005/8/layout/hierarchy4"/>
    <dgm:cxn modelId="{55B14541-DB73-4C3E-AE8D-EAFEE1FA3053}" srcId="{7A6A095F-AA35-48FF-B68B-1DB7D8A31A3B}" destId="{001BCBE0-9F6F-4361-B5DD-4DD4DC97B967}" srcOrd="2" destOrd="0" parTransId="{FD6EEFAD-1FBE-4A6A-B567-851BF66EDBC4}" sibTransId="{C3DF714C-6D88-4FD6-827B-B3AB639B3E10}"/>
    <dgm:cxn modelId="{E18A8664-9FFD-4704-8918-D6008916EF28}" type="presOf" srcId="{001BCBE0-9F6F-4361-B5DD-4DD4DC97B967}" destId="{50F885C9-DFDE-47A6-BB7C-2593E767F141}" srcOrd="0" destOrd="0" presId="urn:microsoft.com/office/officeart/2005/8/layout/hierarchy4"/>
    <dgm:cxn modelId="{CFE66683-A187-46D6-A036-F8F974F34A1D}" srcId="{7A6A095F-AA35-48FF-B68B-1DB7D8A31A3B}" destId="{699AC5EA-34CC-470F-AD2B-2B1A5F98BBB2}" srcOrd="4" destOrd="0" parTransId="{BB84AE59-9064-46F5-A25C-5A1F9D8DA854}" sibTransId="{D0F594A3-C113-4C4C-87A8-F358F3FA7EE6}"/>
    <dgm:cxn modelId="{6F059FB4-8799-4EAD-A2EA-50BBC836E7D1}" type="presOf" srcId="{06FA4CEA-AE98-46E5-B7B6-0BA1F5ACE230}" destId="{F4136328-5F33-414B-880A-8F374D714CEA}" srcOrd="0" destOrd="0" presId="urn:microsoft.com/office/officeart/2005/8/layout/hierarchy4"/>
    <dgm:cxn modelId="{4CE838C1-B91D-4C4D-BCDD-CD35D88B5E74}" srcId="{7A6A095F-AA35-48FF-B68B-1DB7D8A31A3B}" destId="{5BC00907-0E95-48C2-B05C-1026A7936D90}" srcOrd="3" destOrd="0" parTransId="{20DE3E8A-E831-40EE-A9D5-FF70E8DBC52C}" sibTransId="{874CE669-F854-433B-A338-29D05BDB6491}"/>
    <dgm:cxn modelId="{8EA542D7-2B1B-4D88-A73B-63EBA476061B}" type="presOf" srcId="{7A6A095F-AA35-48FF-B68B-1DB7D8A31A3B}" destId="{78E0D898-102C-40E1-987B-1D9753D8605D}" srcOrd="0" destOrd="0" presId="urn:microsoft.com/office/officeart/2005/8/layout/hierarchy4"/>
    <dgm:cxn modelId="{B8C633D9-8D06-409E-A0E6-06F33294F969}" srcId="{E14BEDD9-D45A-463C-BABE-4CEBC49966F6}" destId="{7A6A095F-AA35-48FF-B68B-1DB7D8A31A3B}" srcOrd="0" destOrd="0" parTransId="{0B12521F-97A2-45DF-A212-338DA85BC58E}" sibTransId="{24A8C9B7-6717-4776-B71D-4D9154FA7DC4}"/>
    <dgm:cxn modelId="{25A94ADA-FE8B-4D10-BC07-680FF6716A7B}" type="presOf" srcId="{E14BEDD9-D45A-463C-BABE-4CEBC49966F6}" destId="{F54A29FB-9EB9-4CA7-A53F-9D9C450EAA89}" srcOrd="0" destOrd="0" presId="urn:microsoft.com/office/officeart/2005/8/layout/hierarchy4"/>
    <dgm:cxn modelId="{629D61FF-C51E-42DC-878C-12D14CD3858F}" type="presOf" srcId="{699AC5EA-34CC-470F-AD2B-2B1A5F98BBB2}" destId="{7A49F40D-0910-4B4D-A113-6404CD277C65}" srcOrd="0" destOrd="0" presId="urn:microsoft.com/office/officeart/2005/8/layout/hierarchy4"/>
    <dgm:cxn modelId="{4224D137-75AB-4645-BCE0-ED722C131AF9}" type="presParOf" srcId="{F54A29FB-9EB9-4CA7-A53F-9D9C450EAA89}" destId="{EB99A325-ADE5-47DC-99DA-E99501967913}" srcOrd="0" destOrd="0" presId="urn:microsoft.com/office/officeart/2005/8/layout/hierarchy4"/>
    <dgm:cxn modelId="{80B1792B-2007-4A9E-9FEC-FC163F4524F4}" type="presParOf" srcId="{EB99A325-ADE5-47DC-99DA-E99501967913}" destId="{78E0D898-102C-40E1-987B-1D9753D8605D}" srcOrd="0" destOrd="0" presId="urn:microsoft.com/office/officeart/2005/8/layout/hierarchy4"/>
    <dgm:cxn modelId="{02EAFC2D-D8E7-4AF3-ACFC-3EE05EBFFF24}" type="presParOf" srcId="{EB99A325-ADE5-47DC-99DA-E99501967913}" destId="{8F7B3851-2852-4039-8B05-B800D02A69A0}" srcOrd="1" destOrd="0" presId="urn:microsoft.com/office/officeart/2005/8/layout/hierarchy4"/>
    <dgm:cxn modelId="{9928E8C2-A40A-46F1-8A70-079326F05DCC}" type="presParOf" srcId="{EB99A325-ADE5-47DC-99DA-E99501967913}" destId="{0BFB383F-548A-4B40-814B-8CD9C56D5BC2}" srcOrd="2" destOrd="0" presId="urn:microsoft.com/office/officeart/2005/8/layout/hierarchy4"/>
    <dgm:cxn modelId="{EB10D49E-E754-4292-9966-3E76AD960F1A}" type="presParOf" srcId="{0BFB383F-548A-4B40-814B-8CD9C56D5BC2}" destId="{535178B7-46A5-4033-8C35-4B75DE54089E}" srcOrd="0" destOrd="0" presId="urn:microsoft.com/office/officeart/2005/8/layout/hierarchy4"/>
    <dgm:cxn modelId="{09E43B23-EDD2-4A2F-ADCF-C1F1250F9AD3}" type="presParOf" srcId="{535178B7-46A5-4033-8C35-4B75DE54089E}" destId="{F4136328-5F33-414B-880A-8F374D714CEA}" srcOrd="0" destOrd="0" presId="urn:microsoft.com/office/officeart/2005/8/layout/hierarchy4"/>
    <dgm:cxn modelId="{C73234DD-E610-4D18-8D66-CC3D85760E2B}" type="presParOf" srcId="{535178B7-46A5-4033-8C35-4B75DE54089E}" destId="{E816DDB1-A9F5-4087-B5DC-9066734DFE47}" srcOrd="1" destOrd="0" presId="urn:microsoft.com/office/officeart/2005/8/layout/hierarchy4"/>
    <dgm:cxn modelId="{C8CB1CD4-9684-43F4-8FF1-DD9324784B42}" type="presParOf" srcId="{0BFB383F-548A-4B40-814B-8CD9C56D5BC2}" destId="{C226590A-294F-40C2-8E96-E544637B3DA7}" srcOrd="1" destOrd="0" presId="urn:microsoft.com/office/officeart/2005/8/layout/hierarchy4"/>
    <dgm:cxn modelId="{F82006D3-B2EB-40CF-BBC8-E37C6EB37D13}" type="presParOf" srcId="{0BFB383F-548A-4B40-814B-8CD9C56D5BC2}" destId="{FA133A3B-B83C-4037-9327-1C8E227D5489}" srcOrd="2" destOrd="0" presId="urn:microsoft.com/office/officeart/2005/8/layout/hierarchy4"/>
    <dgm:cxn modelId="{ACC936B6-6918-4225-9974-FC849C0B8AAA}" type="presParOf" srcId="{FA133A3B-B83C-4037-9327-1C8E227D5489}" destId="{5160A986-2672-4BCD-972A-CD9BC93BBD6A}" srcOrd="0" destOrd="0" presId="urn:microsoft.com/office/officeart/2005/8/layout/hierarchy4"/>
    <dgm:cxn modelId="{2729BCCC-7BBF-46F3-A11C-763C1E247C23}" type="presParOf" srcId="{FA133A3B-B83C-4037-9327-1C8E227D5489}" destId="{1448BF36-9819-4CDF-8D66-7190B72DF920}" srcOrd="1" destOrd="0" presId="urn:microsoft.com/office/officeart/2005/8/layout/hierarchy4"/>
    <dgm:cxn modelId="{9DFA46F5-139C-431E-9245-CDC1C45528A5}" type="presParOf" srcId="{0BFB383F-548A-4B40-814B-8CD9C56D5BC2}" destId="{F33FB241-6F83-47EB-9F74-E364692DBD51}" srcOrd="3" destOrd="0" presId="urn:microsoft.com/office/officeart/2005/8/layout/hierarchy4"/>
    <dgm:cxn modelId="{A9C66A0C-D26C-44B3-AB90-3B94FAC19217}" type="presParOf" srcId="{0BFB383F-548A-4B40-814B-8CD9C56D5BC2}" destId="{3D72729E-478F-4342-A0E6-24F207436F30}" srcOrd="4" destOrd="0" presId="urn:microsoft.com/office/officeart/2005/8/layout/hierarchy4"/>
    <dgm:cxn modelId="{5B9EF9C1-144E-419B-B383-C77AD275C225}" type="presParOf" srcId="{3D72729E-478F-4342-A0E6-24F207436F30}" destId="{50F885C9-DFDE-47A6-BB7C-2593E767F141}" srcOrd="0" destOrd="0" presId="urn:microsoft.com/office/officeart/2005/8/layout/hierarchy4"/>
    <dgm:cxn modelId="{CB574F97-D0F5-4863-9CB3-520E95DEB640}" type="presParOf" srcId="{3D72729E-478F-4342-A0E6-24F207436F30}" destId="{7D79747F-938F-4771-8CEE-5A119E1A165D}" srcOrd="1" destOrd="0" presId="urn:microsoft.com/office/officeart/2005/8/layout/hierarchy4"/>
    <dgm:cxn modelId="{BB860939-9E52-449C-813F-D5FA3B3DF9F5}" type="presParOf" srcId="{0BFB383F-548A-4B40-814B-8CD9C56D5BC2}" destId="{EFF42F0D-74BA-40B9-AC9C-63C42C68E7C4}" srcOrd="5" destOrd="0" presId="urn:microsoft.com/office/officeart/2005/8/layout/hierarchy4"/>
    <dgm:cxn modelId="{4FFCB955-AB1B-4EE5-9813-12427386EC93}" type="presParOf" srcId="{0BFB383F-548A-4B40-814B-8CD9C56D5BC2}" destId="{ADDF236A-A33C-4225-A7A3-2A738646610F}" srcOrd="6" destOrd="0" presId="urn:microsoft.com/office/officeart/2005/8/layout/hierarchy4"/>
    <dgm:cxn modelId="{F31FC52E-1563-4964-8D80-AE5D717F0850}" type="presParOf" srcId="{ADDF236A-A33C-4225-A7A3-2A738646610F}" destId="{F962FA7A-E6EC-4716-8FA7-4C0537A377C5}" srcOrd="0" destOrd="0" presId="urn:microsoft.com/office/officeart/2005/8/layout/hierarchy4"/>
    <dgm:cxn modelId="{B119A4A5-F7B6-402F-A00D-F8A32A62FFEB}" type="presParOf" srcId="{ADDF236A-A33C-4225-A7A3-2A738646610F}" destId="{47B05F72-ECF5-4BA9-8BA7-B69A4000CFB7}" srcOrd="1" destOrd="0" presId="urn:microsoft.com/office/officeart/2005/8/layout/hierarchy4"/>
    <dgm:cxn modelId="{10ED5B06-DC8E-40D5-9AE9-FB67A47F7308}" type="presParOf" srcId="{0BFB383F-548A-4B40-814B-8CD9C56D5BC2}" destId="{D69FC960-7E0F-472D-A9B7-2A5C1C10DB81}" srcOrd="7" destOrd="0" presId="urn:microsoft.com/office/officeart/2005/8/layout/hierarchy4"/>
    <dgm:cxn modelId="{4E41F91B-C80A-4E0C-8E11-157E2F71BC08}" type="presParOf" srcId="{0BFB383F-548A-4B40-814B-8CD9C56D5BC2}" destId="{E39CCF28-A757-4036-8102-D587862E83D1}" srcOrd="8" destOrd="0" presId="urn:microsoft.com/office/officeart/2005/8/layout/hierarchy4"/>
    <dgm:cxn modelId="{2FD3CC90-AC65-44EC-9DA8-923D026268E2}" type="presParOf" srcId="{E39CCF28-A757-4036-8102-D587862E83D1}" destId="{7A49F40D-0910-4B4D-A113-6404CD277C65}" srcOrd="0" destOrd="0" presId="urn:microsoft.com/office/officeart/2005/8/layout/hierarchy4"/>
    <dgm:cxn modelId="{E9EEC8E1-8657-4FD6-B8DF-0EB9DFA8E108}" type="presParOf" srcId="{E39CCF28-A757-4036-8102-D587862E83D1}" destId="{1754649F-3DD7-4649-A90D-6C6E11B092D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2B6128-9017-4795-A188-F26AA3212D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E7DF007-54F9-4F5F-BBFD-9BB7D8CF1C7E}">
      <dgm:prSet custT="1"/>
      <dgm:spPr/>
      <dgm:t>
        <a:bodyPr/>
        <a:lstStyle/>
        <a:p>
          <a:r>
            <a:rPr lang="en-US" sz="3600"/>
            <a:t>COPD Exacerbation/Flare-up</a:t>
          </a:r>
        </a:p>
      </dgm:t>
    </dgm:pt>
    <dgm:pt modelId="{EE29B829-7FE5-41B0-8CB0-E58EA0C39255}" type="parTrans" cxnId="{8330214D-D95E-4E6F-8679-5D7794881A66}">
      <dgm:prSet/>
      <dgm:spPr/>
      <dgm:t>
        <a:bodyPr/>
        <a:lstStyle/>
        <a:p>
          <a:endParaRPr lang="en-US"/>
        </a:p>
      </dgm:t>
    </dgm:pt>
    <dgm:pt modelId="{38FF2442-1732-4B64-A372-CFAE976F7AA8}" type="sibTrans" cxnId="{8330214D-D95E-4E6F-8679-5D7794881A66}">
      <dgm:prSet/>
      <dgm:spPr/>
      <dgm:t>
        <a:bodyPr/>
        <a:lstStyle/>
        <a:p>
          <a:endParaRPr lang="en-US"/>
        </a:p>
      </dgm:t>
    </dgm:pt>
    <dgm:pt modelId="{A9491676-56E6-4BA0-B169-166B47BC2821}">
      <dgm:prSet/>
      <dgm:spPr/>
      <dgm:t>
        <a:bodyPr/>
        <a:lstStyle/>
        <a:p>
          <a:r>
            <a:rPr lang="en-US"/>
            <a:t>Occurs when your COPD respiratory symptoms become much more severe.</a:t>
          </a:r>
        </a:p>
      </dgm:t>
    </dgm:pt>
    <dgm:pt modelId="{2D64D008-8D6B-474E-A9C6-828735818216}" type="parTrans" cxnId="{842EFAD3-3E88-4E43-A5CA-B209466F3ADB}">
      <dgm:prSet/>
      <dgm:spPr/>
      <dgm:t>
        <a:bodyPr/>
        <a:lstStyle/>
        <a:p>
          <a:endParaRPr lang="en-US"/>
        </a:p>
      </dgm:t>
    </dgm:pt>
    <dgm:pt modelId="{5CC96B1B-5289-4D53-90B7-E0EAC2CF9E07}" type="sibTrans" cxnId="{842EFAD3-3E88-4E43-A5CA-B209466F3ADB}">
      <dgm:prSet/>
      <dgm:spPr/>
      <dgm:t>
        <a:bodyPr/>
        <a:lstStyle/>
        <a:p>
          <a:endParaRPr lang="en-US"/>
        </a:p>
      </dgm:t>
    </dgm:pt>
    <dgm:pt modelId="{AEE30A1B-12DF-4965-83F3-56D58A3BA6CF}">
      <dgm:prSet/>
      <dgm:spPr/>
      <dgm:t>
        <a:bodyPr/>
        <a:lstStyle/>
        <a:p>
          <a:r>
            <a:rPr lang="en-US"/>
            <a:t>Each time they occur, they may leave behind permanent, irreversible lung damage; so it’s important to learn how you can reduce your risk.</a:t>
          </a:r>
        </a:p>
      </dgm:t>
    </dgm:pt>
    <dgm:pt modelId="{76AAED68-74DD-4C61-82A2-F49D3D3CEDE7}" type="parTrans" cxnId="{6D4914D4-610B-4612-850C-A7D1ACCBCB0A}">
      <dgm:prSet/>
      <dgm:spPr/>
      <dgm:t>
        <a:bodyPr/>
        <a:lstStyle/>
        <a:p>
          <a:endParaRPr lang="en-US"/>
        </a:p>
      </dgm:t>
    </dgm:pt>
    <dgm:pt modelId="{6D9320B4-51F6-4B66-8254-5EA6349A5BA8}" type="sibTrans" cxnId="{6D4914D4-610B-4612-850C-A7D1ACCBCB0A}">
      <dgm:prSet/>
      <dgm:spPr/>
      <dgm:t>
        <a:bodyPr/>
        <a:lstStyle/>
        <a:p>
          <a:endParaRPr lang="en-US"/>
        </a:p>
      </dgm:t>
    </dgm:pt>
    <dgm:pt modelId="{8C22D8B8-2F94-4679-96BD-7D1A5415A5C9}" type="pres">
      <dgm:prSet presAssocID="{D42B6128-9017-4795-A188-F26AA3212D39}" presName="Name0" presStyleCnt="0">
        <dgm:presLayoutVars>
          <dgm:dir/>
          <dgm:animLvl val="lvl"/>
          <dgm:resizeHandles val="exact"/>
        </dgm:presLayoutVars>
      </dgm:prSet>
      <dgm:spPr/>
    </dgm:pt>
    <dgm:pt modelId="{D07D8015-E399-4AE9-BEA2-0270BA2E2FC8}" type="pres">
      <dgm:prSet presAssocID="{DE7DF007-54F9-4F5F-BBFD-9BB7D8CF1C7E}" presName="linNode" presStyleCnt="0"/>
      <dgm:spPr/>
    </dgm:pt>
    <dgm:pt modelId="{11CE0057-A385-41D5-9BF8-665483F8F948}" type="pres">
      <dgm:prSet presAssocID="{DE7DF007-54F9-4F5F-BBFD-9BB7D8CF1C7E}" presName="parentText" presStyleLbl="node1" presStyleIdx="0" presStyleCnt="1" custScaleX="139683">
        <dgm:presLayoutVars>
          <dgm:chMax val="1"/>
          <dgm:bulletEnabled val="1"/>
        </dgm:presLayoutVars>
      </dgm:prSet>
      <dgm:spPr/>
    </dgm:pt>
    <dgm:pt modelId="{2EC4CE66-7D8D-4CA5-ABDD-F04E54CB2F9C}" type="pres">
      <dgm:prSet presAssocID="{DE7DF007-54F9-4F5F-BBFD-9BB7D8CF1C7E}" presName="descendantText" presStyleLbl="alignAccFollowNode1" presStyleIdx="0" presStyleCnt="1">
        <dgm:presLayoutVars>
          <dgm:bulletEnabled val="1"/>
        </dgm:presLayoutVars>
      </dgm:prSet>
      <dgm:spPr/>
    </dgm:pt>
  </dgm:ptLst>
  <dgm:cxnLst>
    <dgm:cxn modelId="{2E401205-4B11-4E06-9C5F-5556137D0EEB}" type="presOf" srcId="{AEE30A1B-12DF-4965-83F3-56D58A3BA6CF}" destId="{2EC4CE66-7D8D-4CA5-ABDD-F04E54CB2F9C}" srcOrd="0" destOrd="1" presId="urn:microsoft.com/office/officeart/2005/8/layout/vList5"/>
    <dgm:cxn modelId="{391BF01A-FF4B-4B8C-B1DB-1A7BC109A73E}" type="presOf" srcId="{D42B6128-9017-4795-A188-F26AA3212D39}" destId="{8C22D8B8-2F94-4679-96BD-7D1A5415A5C9}" srcOrd="0" destOrd="0" presId="urn:microsoft.com/office/officeart/2005/8/layout/vList5"/>
    <dgm:cxn modelId="{8330214D-D95E-4E6F-8679-5D7794881A66}" srcId="{D42B6128-9017-4795-A188-F26AA3212D39}" destId="{DE7DF007-54F9-4F5F-BBFD-9BB7D8CF1C7E}" srcOrd="0" destOrd="0" parTransId="{EE29B829-7FE5-41B0-8CB0-E58EA0C39255}" sibTransId="{38FF2442-1732-4B64-A372-CFAE976F7AA8}"/>
    <dgm:cxn modelId="{EAD13153-5679-4BFB-8B5E-C01E58AC3121}" type="presOf" srcId="{A9491676-56E6-4BA0-B169-166B47BC2821}" destId="{2EC4CE66-7D8D-4CA5-ABDD-F04E54CB2F9C}" srcOrd="0" destOrd="0" presId="urn:microsoft.com/office/officeart/2005/8/layout/vList5"/>
    <dgm:cxn modelId="{DB597EBD-6C15-4705-884B-798DD93D3804}" type="presOf" srcId="{DE7DF007-54F9-4F5F-BBFD-9BB7D8CF1C7E}" destId="{11CE0057-A385-41D5-9BF8-665483F8F948}" srcOrd="0" destOrd="0" presId="urn:microsoft.com/office/officeart/2005/8/layout/vList5"/>
    <dgm:cxn modelId="{842EFAD3-3E88-4E43-A5CA-B209466F3ADB}" srcId="{DE7DF007-54F9-4F5F-BBFD-9BB7D8CF1C7E}" destId="{A9491676-56E6-4BA0-B169-166B47BC2821}" srcOrd="0" destOrd="0" parTransId="{2D64D008-8D6B-474E-A9C6-828735818216}" sibTransId="{5CC96B1B-5289-4D53-90B7-E0EAC2CF9E07}"/>
    <dgm:cxn modelId="{6D4914D4-610B-4612-850C-A7D1ACCBCB0A}" srcId="{DE7DF007-54F9-4F5F-BBFD-9BB7D8CF1C7E}" destId="{AEE30A1B-12DF-4965-83F3-56D58A3BA6CF}" srcOrd="1" destOrd="0" parTransId="{76AAED68-74DD-4C61-82A2-F49D3D3CEDE7}" sibTransId="{6D9320B4-51F6-4B66-8254-5EA6349A5BA8}"/>
    <dgm:cxn modelId="{EB1BE99B-9300-4051-A256-D2AA0380BAF7}" type="presParOf" srcId="{8C22D8B8-2F94-4679-96BD-7D1A5415A5C9}" destId="{D07D8015-E399-4AE9-BEA2-0270BA2E2FC8}" srcOrd="0" destOrd="0" presId="urn:microsoft.com/office/officeart/2005/8/layout/vList5"/>
    <dgm:cxn modelId="{3AC547D6-F1A8-46A2-8ACB-51A6EC8D14AC}" type="presParOf" srcId="{D07D8015-E399-4AE9-BEA2-0270BA2E2FC8}" destId="{11CE0057-A385-41D5-9BF8-665483F8F948}" srcOrd="0" destOrd="0" presId="urn:microsoft.com/office/officeart/2005/8/layout/vList5"/>
    <dgm:cxn modelId="{7E0680F8-9D02-45A5-BA39-DA9AAFF6D9F1}" type="presParOf" srcId="{D07D8015-E399-4AE9-BEA2-0270BA2E2FC8}" destId="{2EC4CE66-7D8D-4CA5-ABDD-F04E54CB2F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FCB8D7-EEA7-4EB1-9869-6B34E9FA06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6A8FA9-6880-4F07-BA5F-523CD71F119B}">
      <dgm:prSet custT="1"/>
      <dgm:spPr/>
      <dgm:t>
        <a:bodyPr/>
        <a:lstStyle/>
        <a:p>
          <a:r>
            <a:rPr lang="en-US" sz="2000"/>
            <a:t>Coughing more than usual/started coughing</a:t>
          </a:r>
        </a:p>
      </dgm:t>
    </dgm:pt>
    <dgm:pt modelId="{3CBD435D-1A99-48A3-B019-3586684B1AB8}" type="parTrans" cxnId="{5A3DF78A-39DB-4F3D-9E87-156700D16A51}">
      <dgm:prSet/>
      <dgm:spPr/>
      <dgm:t>
        <a:bodyPr/>
        <a:lstStyle/>
        <a:p>
          <a:endParaRPr lang="en-US"/>
        </a:p>
      </dgm:t>
    </dgm:pt>
    <dgm:pt modelId="{6E7245D1-27E6-4C83-83A8-40E8E8D20D9A}" type="sibTrans" cxnId="{5A3DF78A-39DB-4F3D-9E87-156700D16A51}">
      <dgm:prSet/>
      <dgm:spPr/>
      <dgm:t>
        <a:bodyPr/>
        <a:lstStyle/>
        <a:p>
          <a:endParaRPr lang="en-US"/>
        </a:p>
      </dgm:t>
    </dgm:pt>
    <dgm:pt modelId="{52DE0AE1-75C3-42AF-8236-287D533E691A}">
      <dgm:prSet custT="1"/>
      <dgm:spPr/>
      <dgm:t>
        <a:bodyPr/>
        <a:lstStyle/>
        <a:p>
          <a:r>
            <a:rPr lang="en-US" sz="2000"/>
            <a:t>Increase in shortness of breath and/or wheezing </a:t>
          </a:r>
        </a:p>
      </dgm:t>
    </dgm:pt>
    <dgm:pt modelId="{2BD02CF5-1023-4A9F-A538-098435E8FE41}" type="parTrans" cxnId="{7BB8DB70-2DDF-4AF7-91EB-F33A9BD109A1}">
      <dgm:prSet/>
      <dgm:spPr/>
      <dgm:t>
        <a:bodyPr/>
        <a:lstStyle/>
        <a:p>
          <a:endParaRPr lang="en-US"/>
        </a:p>
      </dgm:t>
    </dgm:pt>
    <dgm:pt modelId="{B29A9914-1239-49C0-A8FF-866647F26045}" type="sibTrans" cxnId="{7BB8DB70-2DDF-4AF7-91EB-F33A9BD109A1}">
      <dgm:prSet/>
      <dgm:spPr/>
      <dgm:t>
        <a:bodyPr/>
        <a:lstStyle/>
        <a:p>
          <a:endParaRPr lang="en-US"/>
        </a:p>
      </dgm:t>
    </dgm:pt>
    <dgm:pt modelId="{EE9089F2-2DEC-4107-AFD6-AF9C366D4C43}">
      <dgm:prSet custT="1"/>
      <dgm:spPr/>
      <dgm:t>
        <a:bodyPr/>
        <a:lstStyle/>
        <a:p>
          <a:r>
            <a:rPr lang="en-US" sz="2000"/>
            <a:t>Using more of your rescue/reliever medication​</a:t>
          </a:r>
        </a:p>
      </dgm:t>
    </dgm:pt>
    <dgm:pt modelId="{7CFB0160-ED83-48FE-9286-77A770D4D5ED}" type="parTrans" cxnId="{8F4983A0-E33F-4FBC-8F60-51290D8BC478}">
      <dgm:prSet/>
      <dgm:spPr/>
      <dgm:t>
        <a:bodyPr/>
        <a:lstStyle/>
        <a:p>
          <a:endParaRPr lang="en-US"/>
        </a:p>
      </dgm:t>
    </dgm:pt>
    <dgm:pt modelId="{EBCF5636-9452-4BF9-803A-10E65FEE3871}" type="sibTrans" cxnId="{8F4983A0-E33F-4FBC-8F60-51290D8BC478}">
      <dgm:prSet/>
      <dgm:spPr/>
      <dgm:t>
        <a:bodyPr/>
        <a:lstStyle/>
        <a:p>
          <a:endParaRPr lang="en-US"/>
        </a:p>
      </dgm:t>
    </dgm:pt>
    <dgm:pt modelId="{8C0CC62D-92F3-4271-89A4-08D40DBED2B8}">
      <dgm:prSet custT="1"/>
      <dgm:spPr/>
      <dgm:t>
        <a:bodyPr/>
        <a:lstStyle/>
        <a:p>
          <a:pPr marL="0">
            <a:lnSpc>
              <a:spcPct val="100000"/>
            </a:lnSpc>
            <a:spcBef>
              <a:spcPts val="0"/>
            </a:spcBef>
            <a:spcAft>
              <a:spcPts val="0"/>
            </a:spcAft>
          </a:pPr>
          <a:r>
            <a:rPr lang="en-US" sz="2000"/>
            <a:t>Changes in phlegm/sputum​</a:t>
          </a:r>
        </a:p>
      </dgm:t>
    </dgm:pt>
    <dgm:pt modelId="{17E0A7B8-49B0-4AF5-90A4-6C69AC6BB651}" type="parTrans" cxnId="{83107EEF-7B7F-40EB-AAAB-F429B2AAE0D2}">
      <dgm:prSet/>
      <dgm:spPr/>
      <dgm:t>
        <a:bodyPr/>
        <a:lstStyle/>
        <a:p>
          <a:endParaRPr lang="en-US"/>
        </a:p>
      </dgm:t>
    </dgm:pt>
    <dgm:pt modelId="{9B1A7382-0528-4B74-B943-B9497AA50DA5}" type="sibTrans" cxnId="{83107EEF-7B7F-40EB-AAAB-F429B2AAE0D2}">
      <dgm:prSet/>
      <dgm:spPr/>
      <dgm:t>
        <a:bodyPr/>
        <a:lstStyle/>
        <a:p>
          <a:endParaRPr lang="en-US"/>
        </a:p>
      </dgm:t>
    </dgm:pt>
    <dgm:pt modelId="{4E2D0088-68B3-4DB4-B1D1-005E26A9AF15}">
      <dgm:prSet custT="1"/>
      <dgm:spPr/>
      <dgm:t>
        <a:bodyPr/>
        <a:lstStyle/>
        <a:p>
          <a:pPr marL="0">
            <a:lnSpc>
              <a:spcPct val="100000"/>
            </a:lnSpc>
            <a:spcBef>
              <a:spcPts val="0"/>
            </a:spcBef>
            <a:spcAft>
              <a:spcPts val="0"/>
            </a:spcAft>
          </a:pPr>
          <a:r>
            <a:rPr lang="en-CA" sz="2000"/>
            <a:t>More phlegm/sputum</a:t>
          </a:r>
          <a:r>
            <a:rPr lang="en-US" sz="2000"/>
            <a:t>​</a:t>
          </a:r>
        </a:p>
      </dgm:t>
    </dgm:pt>
    <dgm:pt modelId="{2C4A655D-338B-4054-AA51-379B1DD9CE2D}" type="parTrans" cxnId="{2B0EF330-2078-41B9-97ED-9207971D863C}">
      <dgm:prSet/>
      <dgm:spPr/>
      <dgm:t>
        <a:bodyPr/>
        <a:lstStyle/>
        <a:p>
          <a:endParaRPr lang="en-US"/>
        </a:p>
      </dgm:t>
    </dgm:pt>
    <dgm:pt modelId="{4D90F80C-DD75-4B5D-9DC6-9D42FE788207}" type="sibTrans" cxnId="{2B0EF330-2078-41B9-97ED-9207971D863C}">
      <dgm:prSet/>
      <dgm:spPr/>
      <dgm:t>
        <a:bodyPr/>
        <a:lstStyle/>
        <a:p>
          <a:endParaRPr lang="en-US"/>
        </a:p>
      </dgm:t>
    </dgm:pt>
    <dgm:pt modelId="{C2C83F64-B54F-4D4B-8913-436925603B73}">
      <dgm:prSet custT="1"/>
      <dgm:spPr/>
      <dgm:t>
        <a:bodyPr/>
        <a:lstStyle/>
        <a:p>
          <a:pPr marL="0">
            <a:lnSpc>
              <a:spcPct val="100000"/>
            </a:lnSpc>
            <a:spcBef>
              <a:spcPts val="0"/>
            </a:spcBef>
            <a:spcAft>
              <a:spcPts val="0"/>
            </a:spcAft>
          </a:pPr>
          <a:r>
            <a:rPr lang="en-CA" sz="2000"/>
            <a:t>Turns to </a:t>
          </a:r>
          <a:r>
            <a:rPr lang="en-CA" sz="2000" b="1" i="1"/>
            <a:t>yellow </a:t>
          </a:r>
          <a:r>
            <a:rPr lang="en-CA" sz="2000"/>
            <a:t>or </a:t>
          </a:r>
          <a:r>
            <a:rPr lang="en-CA" sz="2000" b="1" i="1"/>
            <a:t>green </a:t>
          </a:r>
          <a:r>
            <a:rPr lang="en-CA" sz="2000"/>
            <a:t>or </a:t>
          </a:r>
          <a:r>
            <a:rPr lang="en-US" sz="2000" b="1" i="1"/>
            <a:t>brown</a:t>
          </a:r>
          <a:r>
            <a:rPr lang="en-CA" sz="2000"/>
            <a:t>​</a:t>
          </a:r>
          <a:endParaRPr lang="en-US" sz="2000"/>
        </a:p>
      </dgm:t>
    </dgm:pt>
    <dgm:pt modelId="{4E6420F5-F977-4AD9-9C64-9DDF3A53BAB7}" type="parTrans" cxnId="{368032F5-231A-4001-8842-C3AF30DA1AB8}">
      <dgm:prSet/>
      <dgm:spPr/>
      <dgm:t>
        <a:bodyPr/>
        <a:lstStyle/>
        <a:p>
          <a:endParaRPr lang="en-US"/>
        </a:p>
      </dgm:t>
    </dgm:pt>
    <dgm:pt modelId="{A1F5CF28-CFF3-49B0-99E2-B5A7834BB8B6}" type="sibTrans" cxnId="{368032F5-231A-4001-8842-C3AF30DA1AB8}">
      <dgm:prSet/>
      <dgm:spPr/>
      <dgm:t>
        <a:bodyPr/>
        <a:lstStyle/>
        <a:p>
          <a:endParaRPr lang="en-US"/>
        </a:p>
      </dgm:t>
    </dgm:pt>
    <dgm:pt modelId="{16AD72BF-4951-46BF-BBA1-FA49C6714A59}">
      <dgm:prSet custT="1"/>
      <dgm:spPr/>
      <dgm:t>
        <a:bodyPr/>
        <a:lstStyle/>
        <a:p>
          <a:pPr marL="0">
            <a:lnSpc>
              <a:spcPct val="100000"/>
            </a:lnSpc>
            <a:spcBef>
              <a:spcPts val="0"/>
            </a:spcBef>
            <a:spcAft>
              <a:spcPts val="0"/>
            </a:spcAft>
          </a:pPr>
          <a:r>
            <a:rPr lang="en-CA" sz="2000"/>
            <a:t>Is thicker/stickier than usual</a:t>
          </a:r>
          <a:r>
            <a:rPr lang="en-US" sz="2000"/>
            <a:t>​</a:t>
          </a:r>
        </a:p>
      </dgm:t>
    </dgm:pt>
    <dgm:pt modelId="{334A484B-3D63-4640-A580-9BF2731ACF90}" type="parTrans" cxnId="{E243716D-2022-4E8D-BA32-1CA9804E9E6D}">
      <dgm:prSet/>
      <dgm:spPr/>
      <dgm:t>
        <a:bodyPr/>
        <a:lstStyle/>
        <a:p>
          <a:endParaRPr lang="en-US"/>
        </a:p>
      </dgm:t>
    </dgm:pt>
    <dgm:pt modelId="{5309CE39-3CE7-4806-8A7D-E570893B0A82}" type="sibTrans" cxnId="{E243716D-2022-4E8D-BA32-1CA9804E9E6D}">
      <dgm:prSet/>
      <dgm:spPr/>
      <dgm:t>
        <a:bodyPr/>
        <a:lstStyle/>
        <a:p>
          <a:endParaRPr lang="en-US"/>
        </a:p>
      </dgm:t>
    </dgm:pt>
    <dgm:pt modelId="{CED7CD3A-A421-4A34-BCCA-48B51F35F26E}">
      <dgm:prSet custT="1"/>
      <dgm:spPr/>
      <dgm:t>
        <a:bodyPr/>
        <a:lstStyle/>
        <a:p>
          <a:pPr marL="0">
            <a:lnSpc>
              <a:spcPct val="100000"/>
            </a:lnSpc>
            <a:spcBef>
              <a:spcPts val="0"/>
            </a:spcBef>
            <a:spcAft>
              <a:spcPts val="0"/>
            </a:spcAft>
          </a:pPr>
          <a:r>
            <a:rPr lang="en-CA" sz="2000"/>
            <a:t>Symptoms that last longer then 2 days are signs of a flare up</a:t>
          </a:r>
          <a:endParaRPr lang="en-US" sz="2000"/>
        </a:p>
      </dgm:t>
    </dgm:pt>
    <dgm:pt modelId="{40C68C19-CCAB-4BDA-9AE9-B949CB7001E5}" type="parTrans" cxnId="{AB392A0D-D024-4CF3-BC8B-38985166B297}">
      <dgm:prSet/>
      <dgm:spPr/>
      <dgm:t>
        <a:bodyPr/>
        <a:lstStyle/>
        <a:p>
          <a:endParaRPr lang="en-US"/>
        </a:p>
      </dgm:t>
    </dgm:pt>
    <dgm:pt modelId="{6303D59C-D598-487A-BB3E-754FCB6B49C1}" type="sibTrans" cxnId="{AB392A0D-D024-4CF3-BC8B-38985166B297}">
      <dgm:prSet/>
      <dgm:spPr/>
      <dgm:t>
        <a:bodyPr/>
        <a:lstStyle/>
        <a:p>
          <a:endParaRPr lang="en-US"/>
        </a:p>
      </dgm:t>
    </dgm:pt>
    <dgm:pt modelId="{464A4CAF-5965-4638-B85B-FAE1E6928977}" type="pres">
      <dgm:prSet presAssocID="{F7FCB8D7-EEA7-4EB1-9869-6B34E9FA0664}" presName="diagram" presStyleCnt="0">
        <dgm:presLayoutVars>
          <dgm:dir/>
          <dgm:resizeHandles val="exact"/>
        </dgm:presLayoutVars>
      </dgm:prSet>
      <dgm:spPr/>
    </dgm:pt>
    <dgm:pt modelId="{B644A8F8-85AB-4360-BAE0-264BF4A1E6D2}" type="pres">
      <dgm:prSet presAssocID="{746A8FA9-6880-4F07-BA5F-523CD71F119B}" presName="node" presStyleLbl="node1" presStyleIdx="0" presStyleCnt="5">
        <dgm:presLayoutVars>
          <dgm:bulletEnabled val="1"/>
        </dgm:presLayoutVars>
      </dgm:prSet>
      <dgm:spPr/>
    </dgm:pt>
    <dgm:pt modelId="{B94723B3-DC26-4DA2-AB54-17480129D47D}" type="pres">
      <dgm:prSet presAssocID="{6E7245D1-27E6-4C83-83A8-40E8E8D20D9A}" presName="sibTrans" presStyleCnt="0"/>
      <dgm:spPr/>
    </dgm:pt>
    <dgm:pt modelId="{3DAF9F8F-E1F1-4207-88BC-F5E9B0540FFE}" type="pres">
      <dgm:prSet presAssocID="{52DE0AE1-75C3-42AF-8236-287D533E691A}" presName="node" presStyleLbl="node1" presStyleIdx="1" presStyleCnt="5">
        <dgm:presLayoutVars>
          <dgm:bulletEnabled val="1"/>
        </dgm:presLayoutVars>
      </dgm:prSet>
      <dgm:spPr/>
    </dgm:pt>
    <dgm:pt modelId="{AF63D4C1-0A6A-4515-83FB-96D3360E3865}" type="pres">
      <dgm:prSet presAssocID="{B29A9914-1239-49C0-A8FF-866647F26045}" presName="sibTrans" presStyleCnt="0"/>
      <dgm:spPr/>
    </dgm:pt>
    <dgm:pt modelId="{740F9BC3-29BF-4AAD-BD1B-65D25C3F0F61}" type="pres">
      <dgm:prSet presAssocID="{EE9089F2-2DEC-4107-AFD6-AF9C366D4C43}" presName="node" presStyleLbl="node1" presStyleIdx="2" presStyleCnt="5">
        <dgm:presLayoutVars>
          <dgm:bulletEnabled val="1"/>
        </dgm:presLayoutVars>
      </dgm:prSet>
      <dgm:spPr/>
    </dgm:pt>
    <dgm:pt modelId="{E5B0C25D-BB4E-4DC9-922B-DBC4AA6F6A3E}" type="pres">
      <dgm:prSet presAssocID="{EBCF5636-9452-4BF9-803A-10E65FEE3871}" presName="sibTrans" presStyleCnt="0"/>
      <dgm:spPr/>
    </dgm:pt>
    <dgm:pt modelId="{BBC0DAE7-CAFC-4A51-8745-225F7164014B}" type="pres">
      <dgm:prSet presAssocID="{8C0CC62D-92F3-4271-89A4-08D40DBED2B8}" presName="node" presStyleLbl="node1" presStyleIdx="3" presStyleCnt="5" custScaleX="168386" custScaleY="135472" custLinFactNeighborX="-14030" custLinFactNeighborY="1559">
        <dgm:presLayoutVars>
          <dgm:bulletEnabled val="1"/>
        </dgm:presLayoutVars>
      </dgm:prSet>
      <dgm:spPr/>
    </dgm:pt>
    <dgm:pt modelId="{342AE65A-A657-4F43-A37F-1898F1D7F9FB}" type="pres">
      <dgm:prSet presAssocID="{9B1A7382-0528-4B74-B943-B9497AA50DA5}" presName="sibTrans" presStyleCnt="0"/>
      <dgm:spPr/>
    </dgm:pt>
    <dgm:pt modelId="{73DAFB83-F0C1-45B4-9B81-52F36E13C038}" type="pres">
      <dgm:prSet presAssocID="{CED7CD3A-A421-4A34-BCCA-48B51F35F26E}" presName="node" presStyleLbl="node1" presStyleIdx="4" presStyleCnt="5" custScaleX="132497" custScaleY="123000">
        <dgm:presLayoutVars>
          <dgm:bulletEnabled val="1"/>
        </dgm:presLayoutVars>
      </dgm:prSet>
      <dgm:spPr/>
    </dgm:pt>
  </dgm:ptLst>
  <dgm:cxnLst>
    <dgm:cxn modelId="{9C70B903-B15C-4E19-9CD1-80824B11CEC9}" type="presOf" srcId="{C2C83F64-B54F-4D4B-8913-436925603B73}" destId="{BBC0DAE7-CAFC-4A51-8745-225F7164014B}" srcOrd="0" destOrd="2" presId="urn:microsoft.com/office/officeart/2005/8/layout/default"/>
    <dgm:cxn modelId="{AB392A0D-D024-4CF3-BC8B-38985166B297}" srcId="{F7FCB8D7-EEA7-4EB1-9869-6B34E9FA0664}" destId="{CED7CD3A-A421-4A34-BCCA-48B51F35F26E}" srcOrd="4" destOrd="0" parTransId="{40C68C19-CCAB-4BDA-9AE9-B949CB7001E5}" sibTransId="{6303D59C-D598-487A-BB3E-754FCB6B49C1}"/>
    <dgm:cxn modelId="{1687B626-553E-4D82-BAD6-B213DE44C29F}" type="presOf" srcId="{CED7CD3A-A421-4A34-BCCA-48B51F35F26E}" destId="{73DAFB83-F0C1-45B4-9B81-52F36E13C038}" srcOrd="0" destOrd="0" presId="urn:microsoft.com/office/officeart/2005/8/layout/default"/>
    <dgm:cxn modelId="{2B0EF330-2078-41B9-97ED-9207971D863C}" srcId="{8C0CC62D-92F3-4271-89A4-08D40DBED2B8}" destId="{4E2D0088-68B3-4DB4-B1D1-005E26A9AF15}" srcOrd="0" destOrd="0" parTransId="{2C4A655D-338B-4054-AA51-379B1DD9CE2D}" sibTransId="{4D90F80C-DD75-4B5D-9DC6-9D42FE788207}"/>
    <dgm:cxn modelId="{FA0BDF35-8CF7-42A9-A58E-013A8133E304}" type="presOf" srcId="{8C0CC62D-92F3-4271-89A4-08D40DBED2B8}" destId="{BBC0DAE7-CAFC-4A51-8745-225F7164014B}" srcOrd="0" destOrd="0" presId="urn:microsoft.com/office/officeart/2005/8/layout/default"/>
    <dgm:cxn modelId="{E243716D-2022-4E8D-BA32-1CA9804E9E6D}" srcId="{8C0CC62D-92F3-4271-89A4-08D40DBED2B8}" destId="{16AD72BF-4951-46BF-BBA1-FA49C6714A59}" srcOrd="2" destOrd="0" parTransId="{334A484B-3D63-4640-A580-9BF2731ACF90}" sibTransId="{5309CE39-3CE7-4806-8A7D-E570893B0A82}"/>
    <dgm:cxn modelId="{D3D48F6F-2BB1-497D-AA2C-AB83948F9123}" type="presOf" srcId="{EE9089F2-2DEC-4107-AFD6-AF9C366D4C43}" destId="{740F9BC3-29BF-4AAD-BD1B-65D25C3F0F61}" srcOrd="0" destOrd="0" presId="urn:microsoft.com/office/officeart/2005/8/layout/default"/>
    <dgm:cxn modelId="{7BB8DB70-2DDF-4AF7-91EB-F33A9BD109A1}" srcId="{F7FCB8D7-EEA7-4EB1-9869-6B34E9FA0664}" destId="{52DE0AE1-75C3-42AF-8236-287D533E691A}" srcOrd="1" destOrd="0" parTransId="{2BD02CF5-1023-4A9F-A538-098435E8FE41}" sibTransId="{B29A9914-1239-49C0-A8FF-866647F26045}"/>
    <dgm:cxn modelId="{5ADE9456-E26E-44B3-855C-9D27CAA2FC51}" type="presOf" srcId="{16AD72BF-4951-46BF-BBA1-FA49C6714A59}" destId="{BBC0DAE7-CAFC-4A51-8745-225F7164014B}" srcOrd="0" destOrd="3" presId="urn:microsoft.com/office/officeart/2005/8/layout/default"/>
    <dgm:cxn modelId="{BC10CE89-278E-4C81-80F8-F3695D65CA14}" type="presOf" srcId="{52DE0AE1-75C3-42AF-8236-287D533E691A}" destId="{3DAF9F8F-E1F1-4207-88BC-F5E9B0540FFE}" srcOrd="0" destOrd="0" presId="urn:microsoft.com/office/officeart/2005/8/layout/default"/>
    <dgm:cxn modelId="{5A3DF78A-39DB-4F3D-9E87-156700D16A51}" srcId="{F7FCB8D7-EEA7-4EB1-9869-6B34E9FA0664}" destId="{746A8FA9-6880-4F07-BA5F-523CD71F119B}" srcOrd="0" destOrd="0" parTransId="{3CBD435D-1A99-48A3-B019-3586684B1AB8}" sibTransId="{6E7245D1-27E6-4C83-83A8-40E8E8D20D9A}"/>
    <dgm:cxn modelId="{E9B7239C-C4D0-463E-8149-659AA5E1CB40}" type="presOf" srcId="{746A8FA9-6880-4F07-BA5F-523CD71F119B}" destId="{B644A8F8-85AB-4360-BAE0-264BF4A1E6D2}" srcOrd="0" destOrd="0" presId="urn:microsoft.com/office/officeart/2005/8/layout/default"/>
    <dgm:cxn modelId="{8F4983A0-E33F-4FBC-8F60-51290D8BC478}" srcId="{F7FCB8D7-EEA7-4EB1-9869-6B34E9FA0664}" destId="{EE9089F2-2DEC-4107-AFD6-AF9C366D4C43}" srcOrd="2" destOrd="0" parTransId="{7CFB0160-ED83-48FE-9286-77A770D4D5ED}" sibTransId="{EBCF5636-9452-4BF9-803A-10E65FEE3871}"/>
    <dgm:cxn modelId="{673403B7-377D-4E37-A1B8-91120C0F3A8A}" type="presOf" srcId="{F7FCB8D7-EEA7-4EB1-9869-6B34E9FA0664}" destId="{464A4CAF-5965-4638-B85B-FAE1E6928977}" srcOrd="0" destOrd="0" presId="urn:microsoft.com/office/officeart/2005/8/layout/default"/>
    <dgm:cxn modelId="{A70FF9CB-303C-4583-9809-1C056059B8BE}" type="presOf" srcId="{4E2D0088-68B3-4DB4-B1D1-005E26A9AF15}" destId="{BBC0DAE7-CAFC-4A51-8745-225F7164014B}" srcOrd="0" destOrd="1" presId="urn:microsoft.com/office/officeart/2005/8/layout/default"/>
    <dgm:cxn modelId="{83107EEF-7B7F-40EB-AAAB-F429B2AAE0D2}" srcId="{F7FCB8D7-EEA7-4EB1-9869-6B34E9FA0664}" destId="{8C0CC62D-92F3-4271-89A4-08D40DBED2B8}" srcOrd="3" destOrd="0" parTransId="{17E0A7B8-49B0-4AF5-90A4-6C69AC6BB651}" sibTransId="{9B1A7382-0528-4B74-B943-B9497AA50DA5}"/>
    <dgm:cxn modelId="{368032F5-231A-4001-8842-C3AF30DA1AB8}" srcId="{8C0CC62D-92F3-4271-89A4-08D40DBED2B8}" destId="{C2C83F64-B54F-4D4B-8913-436925603B73}" srcOrd="1" destOrd="0" parTransId="{4E6420F5-F977-4AD9-9C64-9DDF3A53BAB7}" sibTransId="{A1F5CF28-CFF3-49B0-99E2-B5A7834BB8B6}"/>
    <dgm:cxn modelId="{3099C9D7-7413-4A94-815C-3FF8E09D9FD6}" type="presParOf" srcId="{464A4CAF-5965-4638-B85B-FAE1E6928977}" destId="{B644A8F8-85AB-4360-BAE0-264BF4A1E6D2}" srcOrd="0" destOrd="0" presId="urn:microsoft.com/office/officeart/2005/8/layout/default"/>
    <dgm:cxn modelId="{15B38D88-AE95-4700-99AA-225883D4B39E}" type="presParOf" srcId="{464A4CAF-5965-4638-B85B-FAE1E6928977}" destId="{B94723B3-DC26-4DA2-AB54-17480129D47D}" srcOrd="1" destOrd="0" presId="urn:microsoft.com/office/officeart/2005/8/layout/default"/>
    <dgm:cxn modelId="{96480AA1-D735-4A76-9637-BF84EE88B232}" type="presParOf" srcId="{464A4CAF-5965-4638-B85B-FAE1E6928977}" destId="{3DAF9F8F-E1F1-4207-88BC-F5E9B0540FFE}" srcOrd="2" destOrd="0" presId="urn:microsoft.com/office/officeart/2005/8/layout/default"/>
    <dgm:cxn modelId="{73CF43F0-2F64-4182-B4E0-E4AA0CA8F8E5}" type="presParOf" srcId="{464A4CAF-5965-4638-B85B-FAE1E6928977}" destId="{AF63D4C1-0A6A-4515-83FB-96D3360E3865}" srcOrd="3" destOrd="0" presId="urn:microsoft.com/office/officeart/2005/8/layout/default"/>
    <dgm:cxn modelId="{D7D67260-5D46-434A-9F60-C24000AE4234}" type="presParOf" srcId="{464A4CAF-5965-4638-B85B-FAE1E6928977}" destId="{740F9BC3-29BF-4AAD-BD1B-65D25C3F0F61}" srcOrd="4" destOrd="0" presId="urn:microsoft.com/office/officeart/2005/8/layout/default"/>
    <dgm:cxn modelId="{3E55E152-1617-4304-B126-A6EF4EE33459}" type="presParOf" srcId="{464A4CAF-5965-4638-B85B-FAE1E6928977}" destId="{E5B0C25D-BB4E-4DC9-922B-DBC4AA6F6A3E}" srcOrd="5" destOrd="0" presId="urn:microsoft.com/office/officeart/2005/8/layout/default"/>
    <dgm:cxn modelId="{7BD063B7-CAD5-4DF8-B1F8-A93C3546121C}" type="presParOf" srcId="{464A4CAF-5965-4638-B85B-FAE1E6928977}" destId="{BBC0DAE7-CAFC-4A51-8745-225F7164014B}" srcOrd="6" destOrd="0" presId="urn:microsoft.com/office/officeart/2005/8/layout/default"/>
    <dgm:cxn modelId="{AC35FE43-FC40-4C08-A980-BA7A21ACA489}" type="presParOf" srcId="{464A4CAF-5965-4638-B85B-FAE1E6928977}" destId="{342AE65A-A657-4F43-A37F-1898F1D7F9FB}" srcOrd="7" destOrd="0" presId="urn:microsoft.com/office/officeart/2005/8/layout/default"/>
    <dgm:cxn modelId="{D243F714-AD8D-4221-8361-8B6230525810}" type="presParOf" srcId="{464A4CAF-5965-4638-B85B-FAE1E6928977}" destId="{73DAFB83-F0C1-45B4-9B81-52F36E13C03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67F72B-9AB5-4A9B-AB7A-E02E273A7F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B832BE9-872E-475F-A2EA-4A70ABD0030C}">
      <dgm:prSet/>
      <dgm:spPr/>
      <dgm:t>
        <a:bodyPr/>
        <a:lstStyle/>
        <a:p>
          <a:r>
            <a:rPr lang="en-US"/>
            <a:t>COPD cannot be cured but can be treated and symptoms can be managed at any stage of the disease</a:t>
          </a:r>
        </a:p>
      </dgm:t>
    </dgm:pt>
    <dgm:pt modelId="{C2E94F6C-F7FC-42C7-BC51-25AFA1031E96}" type="parTrans" cxnId="{E645C169-C256-4FD8-BA4A-5D5FA4D7FDFB}">
      <dgm:prSet/>
      <dgm:spPr/>
      <dgm:t>
        <a:bodyPr/>
        <a:lstStyle/>
        <a:p>
          <a:endParaRPr lang="en-US"/>
        </a:p>
      </dgm:t>
    </dgm:pt>
    <dgm:pt modelId="{4F49AA49-7DCB-4CEB-B1F5-BBEBBA78E7DF}" type="sibTrans" cxnId="{E645C169-C256-4FD8-BA4A-5D5FA4D7FDFB}">
      <dgm:prSet/>
      <dgm:spPr/>
      <dgm:t>
        <a:bodyPr/>
        <a:lstStyle/>
        <a:p>
          <a:endParaRPr lang="en-US"/>
        </a:p>
      </dgm:t>
    </dgm:pt>
    <dgm:pt modelId="{6F6809AD-9270-474C-898C-7CF86BBED226}">
      <dgm:prSet/>
      <dgm:spPr/>
      <dgm:t>
        <a:bodyPr/>
        <a:lstStyle/>
        <a:p>
          <a:r>
            <a:rPr lang="en-US"/>
            <a:t>The best way to slow the rate of lung function decline is to STOP smoking</a:t>
          </a:r>
        </a:p>
      </dgm:t>
    </dgm:pt>
    <dgm:pt modelId="{694A000D-E7E0-4526-95B2-0BBDBB078002}" type="parTrans" cxnId="{C25555E9-FCDA-4772-9B1F-1C04051BCB9C}">
      <dgm:prSet/>
      <dgm:spPr/>
      <dgm:t>
        <a:bodyPr/>
        <a:lstStyle/>
        <a:p>
          <a:endParaRPr lang="en-US"/>
        </a:p>
      </dgm:t>
    </dgm:pt>
    <dgm:pt modelId="{20C974F8-7D70-4E1D-BF6F-9AA62207750E}" type="sibTrans" cxnId="{C25555E9-FCDA-4772-9B1F-1C04051BCB9C}">
      <dgm:prSet/>
      <dgm:spPr/>
      <dgm:t>
        <a:bodyPr/>
        <a:lstStyle/>
        <a:p>
          <a:endParaRPr lang="en-US"/>
        </a:p>
      </dgm:t>
    </dgm:pt>
    <dgm:pt modelId="{A5DFBC6F-B373-469E-90C6-668083A6BAC2}">
      <dgm:prSet/>
      <dgm:spPr/>
      <dgm:t>
        <a:bodyPr/>
        <a:lstStyle/>
        <a:p>
          <a:r>
            <a:rPr lang="en-US"/>
            <a:t>Medications, action plans and exercise can help reduce lung attacks and improve quality of life</a:t>
          </a:r>
        </a:p>
      </dgm:t>
    </dgm:pt>
    <dgm:pt modelId="{E2DDD2ED-9791-44B2-A220-E8E35640D41F}" type="parTrans" cxnId="{A8317211-9F34-4E4C-A510-ED3A7FC23860}">
      <dgm:prSet/>
      <dgm:spPr/>
      <dgm:t>
        <a:bodyPr/>
        <a:lstStyle/>
        <a:p>
          <a:endParaRPr lang="en-US"/>
        </a:p>
      </dgm:t>
    </dgm:pt>
    <dgm:pt modelId="{1124CA7D-B499-49C9-95EE-2F488254B044}" type="sibTrans" cxnId="{A8317211-9F34-4E4C-A510-ED3A7FC23860}">
      <dgm:prSet/>
      <dgm:spPr/>
      <dgm:t>
        <a:bodyPr/>
        <a:lstStyle/>
        <a:p>
          <a:endParaRPr lang="en-US"/>
        </a:p>
      </dgm:t>
    </dgm:pt>
    <dgm:pt modelId="{F1AE4962-0926-4DA4-B1EE-376FA8F20756}">
      <dgm:prSet/>
      <dgm:spPr/>
      <dgm:t>
        <a:bodyPr/>
        <a:lstStyle/>
        <a:p>
          <a:r>
            <a:rPr lang="en-US"/>
            <a:t>Better knowledge and understanding = better self-care and management</a:t>
          </a:r>
        </a:p>
      </dgm:t>
    </dgm:pt>
    <dgm:pt modelId="{3FA24456-B20D-4287-B890-9B3C148EE959}" type="parTrans" cxnId="{CE28E8B7-9B2C-4BDB-B6B4-9283132434B6}">
      <dgm:prSet/>
      <dgm:spPr/>
      <dgm:t>
        <a:bodyPr/>
        <a:lstStyle/>
        <a:p>
          <a:endParaRPr lang="en-US"/>
        </a:p>
      </dgm:t>
    </dgm:pt>
    <dgm:pt modelId="{8052C5A7-CA85-4736-8890-C685DA45A2F0}" type="sibTrans" cxnId="{CE28E8B7-9B2C-4BDB-B6B4-9283132434B6}">
      <dgm:prSet/>
      <dgm:spPr/>
      <dgm:t>
        <a:bodyPr/>
        <a:lstStyle/>
        <a:p>
          <a:endParaRPr lang="en-US"/>
        </a:p>
      </dgm:t>
    </dgm:pt>
    <dgm:pt modelId="{F928F7F8-7633-4A83-8A8F-A9BCD61B5C1A}" type="pres">
      <dgm:prSet presAssocID="{CC67F72B-9AB5-4A9B-AB7A-E02E273A7F01}" presName="linear" presStyleCnt="0">
        <dgm:presLayoutVars>
          <dgm:animLvl val="lvl"/>
          <dgm:resizeHandles val="exact"/>
        </dgm:presLayoutVars>
      </dgm:prSet>
      <dgm:spPr/>
    </dgm:pt>
    <dgm:pt modelId="{3DA19A45-488A-465A-BE1A-EE40C60D0734}" type="pres">
      <dgm:prSet presAssocID="{0B832BE9-872E-475F-A2EA-4A70ABD0030C}" presName="parentText" presStyleLbl="node1" presStyleIdx="0" presStyleCnt="4">
        <dgm:presLayoutVars>
          <dgm:chMax val="0"/>
          <dgm:bulletEnabled val="1"/>
        </dgm:presLayoutVars>
      </dgm:prSet>
      <dgm:spPr/>
    </dgm:pt>
    <dgm:pt modelId="{F9C03262-5111-437D-9FED-B02DC9048549}" type="pres">
      <dgm:prSet presAssocID="{4F49AA49-7DCB-4CEB-B1F5-BBEBBA78E7DF}" presName="spacer" presStyleCnt="0"/>
      <dgm:spPr/>
    </dgm:pt>
    <dgm:pt modelId="{39A2763D-C00F-4006-98D5-625F646E2174}" type="pres">
      <dgm:prSet presAssocID="{6F6809AD-9270-474C-898C-7CF86BBED226}" presName="parentText" presStyleLbl="node1" presStyleIdx="1" presStyleCnt="4">
        <dgm:presLayoutVars>
          <dgm:chMax val="0"/>
          <dgm:bulletEnabled val="1"/>
        </dgm:presLayoutVars>
      </dgm:prSet>
      <dgm:spPr/>
    </dgm:pt>
    <dgm:pt modelId="{F11926A0-795C-4F77-8A3C-E022869A1349}" type="pres">
      <dgm:prSet presAssocID="{20C974F8-7D70-4E1D-BF6F-9AA62207750E}" presName="spacer" presStyleCnt="0"/>
      <dgm:spPr/>
    </dgm:pt>
    <dgm:pt modelId="{6E899343-CC51-4F89-872E-46B5FF075935}" type="pres">
      <dgm:prSet presAssocID="{A5DFBC6F-B373-469E-90C6-668083A6BAC2}" presName="parentText" presStyleLbl="node1" presStyleIdx="2" presStyleCnt="4">
        <dgm:presLayoutVars>
          <dgm:chMax val="0"/>
          <dgm:bulletEnabled val="1"/>
        </dgm:presLayoutVars>
      </dgm:prSet>
      <dgm:spPr/>
    </dgm:pt>
    <dgm:pt modelId="{C22E7747-A0AC-497D-A650-9E883DB82725}" type="pres">
      <dgm:prSet presAssocID="{1124CA7D-B499-49C9-95EE-2F488254B044}" presName="spacer" presStyleCnt="0"/>
      <dgm:spPr/>
    </dgm:pt>
    <dgm:pt modelId="{0712248F-7DB5-4428-83FC-A2C0AE122AC9}" type="pres">
      <dgm:prSet presAssocID="{F1AE4962-0926-4DA4-B1EE-376FA8F20756}" presName="parentText" presStyleLbl="node1" presStyleIdx="3" presStyleCnt="4">
        <dgm:presLayoutVars>
          <dgm:chMax val="0"/>
          <dgm:bulletEnabled val="1"/>
        </dgm:presLayoutVars>
      </dgm:prSet>
      <dgm:spPr/>
    </dgm:pt>
  </dgm:ptLst>
  <dgm:cxnLst>
    <dgm:cxn modelId="{A8317211-9F34-4E4C-A510-ED3A7FC23860}" srcId="{CC67F72B-9AB5-4A9B-AB7A-E02E273A7F01}" destId="{A5DFBC6F-B373-469E-90C6-668083A6BAC2}" srcOrd="2" destOrd="0" parTransId="{E2DDD2ED-9791-44B2-A220-E8E35640D41F}" sibTransId="{1124CA7D-B499-49C9-95EE-2F488254B044}"/>
    <dgm:cxn modelId="{B67B1E2A-68B6-498F-8A19-6D275FF9B349}" type="presOf" srcId="{A5DFBC6F-B373-469E-90C6-668083A6BAC2}" destId="{6E899343-CC51-4F89-872E-46B5FF075935}" srcOrd="0" destOrd="0" presId="urn:microsoft.com/office/officeart/2005/8/layout/vList2"/>
    <dgm:cxn modelId="{E645C169-C256-4FD8-BA4A-5D5FA4D7FDFB}" srcId="{CC67F72B-9AB5-4A9B-AB7A-E02E273A7F01}" destId="{0B832BE9-872E-475F-A2EA-4A70ABD0030C}" srcOrd="0" destOrd="0" parTransId="{C2E94F6C-F7FC-42C7-BC51-25AFA1031E96}" sibTransId="{4F49AA49-7DCB-4CEB-B1F5-BBEBBA78E7DF}"/>
    <dgm:cxn modelId="{305C0D7E-2A38-4CC8-BFE4-B77927D45816}" type="presOf" srcId="{CC67F72B-9AB5-4A9B-AB7A-E02E273A7F01}" destId="{F928F7F8-7633-4A83-8A8F-A9BCD61B5C1A}" srcOrd="0" destOrd="0" presId="urn:microsoft.com/office/officeart/2005/8/layout/vList2"/>
    <dgm:cxn modelId="{34E3138E-6E8E-4CA9-9177-AD74361EB380}" type="presOf" srcId="{F1AE4962-0926-4DA4-B1EE-376FA8F20756}" destId="{0712248F-7DB5-4428-83FC-A2C0AE122AC9}" srcOrd="0" destOrd="0" presId="urn:microsoft.com/office/officeart/2005/8/layout/vList2"/>
    <dgm:cxn modelId="{CE28E8B7-9B2C-4BDB-B6B4-9283132434B6}" srcId="{CC67F72B-9AB5-4A9B-AB7A-E02E273A7F01}" destId="{F1AE4962-0926-4DA4-B1EE-376FA8F20756}" srcOrd="3" destOrd="0" parTransId="{3FA24456-B20D-4287-B890-9B3C148EE959}" sibTransId="{8052C5A7-CA85-4736-8890-C685DA45A2F0}"/>
    <dgm:cxn modelId="{C22DC9B9-00F3-497A-8EFB-0232FB2AFE01}" type="presOf" srcId="{0B832BE9-872E-475F-A2EA-4A70ABD0030C}" destId="{3DA19A45-488A-465A-BE1A-EE40C60D0734}" srcOrd="0" destOrd="0" presId="urn:microsoft.com/office/officeart/2005/8/layout/vList2"/>
    <dgm:cxn modelId="{C25555E9-FCDA-4772-9B1F-1C04051BCB9C}" srcId="{CC67F72B-9AB5-4A9B-AB7A-E02E273A7F01}" destId="{6F6809AD-9270-474C-898C-7CF86BBED226}" srcOrd="1" destOrd="0" parTransId="{694A000D-E7E0-4526-95B2-0BBDBB078002}" sibTransId="{20C974F8-7D70-4E1D-BF6F-9AA62207750E}"/>
    <dgm:cxn modelId="{023CC5FA-FA83-4AD6-9258-FCD92E4FCC10}" type="presOf" srcId="{6F6809AD-9270-474C-898C-7CF86BBED226}" destId="{39A2763D-C00F-4006-98D5-625F646E2174}" srcOrd="0" destOrd="0" presId="urn:microsoft.com/office/officeart/2005/8/layout/vList2"/>
    <dgm:cxn modelId="{0159BA51-FFBD-4265-A09D-49472672725E}" type="presParOf" srcId="{F928F7F8-7633-4A83-8A8F-A9BCD61B5C1A}" destId="{3DA19A45-488A-465A-BE1A-EE40C60D0734}" srcOrd="0" destOrd="0" presId="urn:microsoft.com/office/officeart/2005/8/layout/vList2"/>
    <dgm:cxn modelId="{20D21EF6-B0C9-4BF5-A368-CA3C2D4DE900}" type="presParOf" srcId="{F928F7F8-7633-4A83-8A8F-A9BCD61B5C1A}" destId="{F9C03262-5111-437D-9FED-B02DC9048549}" srcOrd="1" destOrd="0" presId="urn:microsoft.com/office/officeart/2005/8/layout/vList2"/>
    <dgm:cxn modelId="{13870908-8E09-4AC6-AB9C-16BFA482CE0A}" type="presParOf" srcId="{F928F7F8-7633-4A83-8A8F-A9BCD61B5C1A}" destId="{39A2763D-C00F-4006-98D5-625F646E2174}" srcOrd="2" destOrd="0" presId="urn:microsoft.com/office/officeart/2005/8/layout/vList2"/>
    <dgm:cxn modelId="{4FE04B5D-A4F6-402E-9AD1-F693963D80A3}" type="presParOf" srcId="{F928F7F8-7633-4A83-8A8F-A9BCD61B5C1A}" destId="{F11926A0-795C-4F77-8A3C-E022869A1349}" srcOrd="3" destOrd="0" presId="urn:microsoft.com/office/officeart/2005/8/layout/vList2"/>
    <dgm:cxn modelId="{4718276A-13C9-4CCF-9432-F4B5477638B7}" type="presParOf" srcId="{F928F7F8-7633-4A83-8A8F-A9BCD61B5C1A}" destId="{6E899343-CC51-4F89-872E-46B5FF075935}" srcOrd="4" destOrd="0" presId="urn:microsoft.com/office/officeart/2005/8/layout/vList2"/>
    <dgm:cxn modelId="{157D8F04-AA16-4B74-A254-B003FB48EB5E}" type="presParOf" srcId="{F928F7F8-7633-4A83-8A8F-A9BCD61B5C1A}" destId="{C22E7747-A0AC-497D-A650-9E883DB82725}" srcOrd="5" destOrd="0" presId="urn:microsoft.com/office/officeart/2005/8/layout/vList2"/>
    <dgm:cxn modelId="{42187150-182C-4937-A5B7-7F6EEFC0B60F}" type="presParOf" srcId="{F928F7F8-7633-4A83-8A8F-A9BCD61B5C1A}" destId="{0712248F-7DB5-4428-83FC-A2C0AE122AC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519D2-B01E-4B0E-839E-DC056FD9F580}">
      <dsp:nvSpPr>
        <dsp:cNvPr id="0" name=""/>
        <dsp:cNvSpPr/>
      </dsp:nvSpPr>
      <dsp:spPr>
        <a:xfrm>
          <a:off x="0" y="5245"/>
          <a:ext cx="5121887" cy="572600"/>
        </a:xfrm>
        <a:prstGeom prst="roundRect">
          <a:avLst/>
        </a:prstGeom>
        <a:solidFill>
          <a:schemeClr val="accent1">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What is it?</a:t>
          </a:r>
        </a:p>
      </dsp:txBody>
      <dsp:txXfrm>
        <a:off x="27952" y="33197"/>
        <a:ext cx="5065983" cy="516696"/>
      </dsp:txXfrm>
    </dsp:sp>
    <dsp:sp modelId="{979FEADC-609A-4588-8E26-BC083D658B89}">
      <dsp:nvSpPr>
        <dsp:cNvPr id="0" name=""/>
        <dsp:cNvSpPr/>
      </dsp:nvSpPr>
      <dsp:spPr>
        <a:xfrm>
          <a:off x="0" y="589646"/>
          <a:ext cx="5121887" cy="572600"/>
        </a:xfrm>
        <a:prstGeom prst="roundRect">
          <a:avLst/>
        </a:prstGeom>
        <a:solidFill>
          <a:schemeClr val="accent1">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How is it diagnosed?</a:t>
          </a:r>
        </a:p>
      </dsp:txBody>
      <dsp:txXfrm>
        <a:off x="27952" y="617598"/>
        <a:ext cx="5065983" cy="516696"/>
      </dsp:txXfrm>
    </dsp:sp>
    <dsp:sp modelId="{5717CF46-0D62-4D75-A664-EC986D022BCE}">
      <dsp:nvSpPr>
        <dsp:cNvPr id="0" name=""/>
        <dsp:cNvSpPr/>
      </dsp:nvSpPr>
      <dsp:spPr>
        <a:xfrm>
          <a:off x="0" y="1174048"/>
          <a:ext cx="5121887" cy="572600"/>
        </a:xfrm>
        <a:prstGeom prst="roundRect">
          <a:avLst/>
        </a:prstGeom>
        <a:solidFill>
          <a:schemeClr val="accent1">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Management strategies</a:t>
          </a:r>
        </a:p>
      </dsp:txBody>
      <dsp:txXfrm>
        <a:off x="27952" y="1202000"/>
        <a:ext cx="5065983" cy="516696"/>
      </dsp:txXfrm>
    </dsp:sp>
    <dsp:sp modelId="{B09951A8-2AF7-4974-8D3D-94317DD8FBAF}">
      <dsp:nvSpPr>
        <dsp:cNvPr id="0" name=""/>
        <dsp:cNvSpPr/>
      </dsp:nvSpPr>
      <dsp:spPr>
        <a:xfrm>
          <a:off x="0" y="1746648"/>
          <a:ext cx="5121887" cy="2783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20" tIns="30480" rIns="170688" bIns="30480" numCol="1" spcCol="1270" anchor="t" anchorCtr="0">
          <a:noAutofit/>
        </a:bodyPr>
        <a:lstStyle/>
        <a:p>
          <a:pPr marL="228600" lvl="1" indent="-228600" algn="l" defTabSz="1066800">
            <a:lnSpc>
              <a:spcPct val="100000"/>
            </a:lnSpc>
            <a:spcBef>
              <a:spcPct val="0"/>
            </a:spcBef>
            <a:spcAft>
              <a:spcPts val="0"/>
            </a:spcAft>
            <a:buChar char="•"/>
          </a:pPr>
          <a:r>
            <a:rPr lang="en-US" sz="2400" kern="1200">
              <a:solidFill>
                <a:schemeClr val="tx1"/>
              </a:solidFill>
            </a:rPr>
            <a:t>Smoking cessation</a:t>
          </a:r>
        </a:p>
        <a:p>
          <a:pPr marL="228600" lvl="1" indent="-228600" algn="l" defTabSz="1066800">
            <a:lnSpc>
              <a:spcPct val="100000"/>
            </a:lnSpc>
            <a:spcBef>
              <a:spcPct val="0"/>
            </a:spcBef>
            <a:spcAft>
              <a:spcPts val="0"/>
            </a:spcAft>
            <a:buChar char="•"/>
          </a:pPr>
          <a:r>
            <a:rPr lang="en-US" sz="2400" kern="1200">
              <a:solidFill>
                <a:schemeClr val="tx1"/>
              </a:solidFill>
            </a:rPr>
            <a:t>Medications</a:t>
          </a:r>
        </a:p>
        <a:p>
          <a:pPr marL="228600" lvl="1" indent="-228600" algn="l" defTabSz="1066800">
            <a:lnSpc>
              <a:spcPct val="100000"/>
            </a:lnSpc>
            <a:spcBef>
              <a:spcPct val="0"/>
            </a:spcBef>
            <a:spcAft>
              <a:spcPts val="0"/>
            </a:spcAft>
            <a:buChar char="•"/>
          </a:pPr>
          <a:r>
            <a:rPr lang="en-US" sz="2400" kern="1200">
              <a:solidFill>
                <a:schemeClr val="tx1"/>
              </a:solidFill>
            </a:rPr>
            <a:t>Vaccinations</a:t>
          </a:r>
        </a:p>
        <a:p>
          <a:pPr marL="228600" lvl="1" indent="-228600" algn="l" defTabSz="1066800">
            <a:lnSpc>
              <a:spcPct val="100000"/>
            </a:lnSpc>
            <a:spcBef>
              <a:spcPct val="0"/>
            </a:spcBef>
            <a:spcAft>
              <a:spcPts val="0"/>
            </a:spcAft>
            <a:buChar char="•"/>
          </a:pPr>
          <a:r>
            <a:rPr lang="en-US" sz="2400" kern="1200">
              <a:solidFill>
                <a:schemeClr val="tx1"/>
              </a:solidFill>
            </a:rPr>
            <a:t>Physical activity</a:t>
          </a:r>
        </a:p>
        <a:p>
          <a:pPr marL="228600" lvl="1" indent="-228600" algn="l" defTabSz="1066800">
            <a:lnSpc>
              <a:spcPct val="100000"/>
            </a:lnSpc>
            <a:spcBef>
              <a:spcPct val="0"/>
            </a:spcBef>
            <a:spcAft>
              <a:spcPts val="0"/>
            </a:spcAft>
            <a:buChar char="•"/>
          </a:pPr>
          <a:r>
            <a:rPr lang="en-US" sz="2400" kern="1200">
              <a:solidFill>
                <a:schemeClr val="tx1"/>
              </a:solidFill>
            </a:rPr>
            <a:t>Stress and anxiety</a:t>
          </a:r>
        </a:p>
        <a:p>
          <a:pPr marL="228600" lvl="1" indent="-228600" algn="l" defTabSz="1066800">
            <a:lnSpc>
              <a:spcPct val="100000"/>
            </a:lnSpc>
            <a:spcBef>
              <a:spcPct val="0"/>
            </a:spcBef>
            <a:spcAft>
              <a:spcPts val="0"/>
            </a:spcAft>
            <a:buChar char="•"/>
          </a:pPr>
          <a:r>
            <a:rPr lang="en-US" sz="2400" kern="1200">
              <a:solidFill>
                <a:schemeClr val="tx1"/>
              </a:solidFill>
            </a:rPr>
            <a:t>Nutrition</a:t>
          </a:r>
        </a:p>
      </dsp:txBody>
      <dsp:txXfrm>
        <a:off x="0" y="1746648"/>
        <a:ext cx="5121887" cy="2783244"/>
      </dsp:txXfrm>
    </dsp:sp>
    <dsp:sp modelId="{9EA2C54F-8723-44FC-BFCC-7A4E06B217CF}">
      <dsp:nvSpPr>
        <dsp:cNvPr id="0" name=""/>
        <dsp:cNvSpPr/>
      </dsp:nvSpPr>
      <dsp:spPr>
        <a:xfrm>
          <a:off x="0" y="4529892"/>
          <a:ext cx="5121887" cy="572600"/>
        </a:xfrm>
        <a:prstGeom prst="roundRect">
          <a:avLst/>
        </a:prstGeom>
        <a:solidFill>
          <a:schemeClr val="accent1">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Flare ups</a:t>
          </a:r>
        </a:p>
      </dsp:txBody>
      <dsp:txXfrm>
        <a:off x="27952" y="4557844"/>
        <a:ext cx="5065983" cy="516696"/>
      </dsp:txXfrm>
    </dsp:sp>
    <dsp:sp modelId="{7917709C-2BF3-4954-BDDB-AF10A2B9D25B}">
      <dsp:nvSpPr>
        <dsp:cNvPr id="0" name=""/>
        <dsp:cNvSpPr/>
      </dsp:nvSpPr>
      <dsp:spPr>
        <a:xfrm>
          <a:off x="0" y="5114294"/>
          <a:ext cx="5121887" cy="572600"/>
        </a:xfrm>
        <a:prstGeom prst="roundRect">
          <a:avLst/>
        </a:prstGeom>
        <a:solidFill>
          <a:schemeClr val="accent1">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Resources</a:t>
          </a:r>
        </a:p>
      </dsp:txBody>
      <dsp:txXfrm>
        <a:off x="27952" y="5142246"/>
        <a:ext cx="5065983" cy="516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CAFE-969D-42CA-A29F-251D2DCF5951}">
      <dsp:nvSpPr>
        <dsp:cNvPr id="0" name=""/>
        <dsp:cNvSpPr/>
      </dsp:nvSpPr>
      <dsp:spPr>
        <a:xfrm>
          <a:off x="0" y="495"/>
          <a:ext cx="8229600" cy="893631"/>
        </a:xfrm>
        <a:prstGeom prst="roundRect">
          <a:avLst/>
        </a:prstGeom>
        <a:solidFill>
          <a:schemeClr val="accent1">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COPD = Chronic Obstructive Pulmonary Disease.</a:t>
          </a:r>
        </a:p>
      </dsp:txBody>
      <dsp:txXfrm>
        <a:off x="43623" y="44118"/>
        <a:ext cx="8142354" cy="806385"/>
      </dsp:txXfrm>
    </dsp:sp>
    <dsp:sp modelId="{F8DF9094-C43B-47D9-AD7B-4CE64B845BE1}">
      <dsp:nvSpPr>
        <dsp:cNvPr id="0" name=""/>
        <dsp:cNvSpPr/>
      </dsp:nvSpPr>
      <dsp:spPr>
        <a:xfrm>
          <a:off x="0" y="908330"/>
          <a:ext cx="8229600" cy="893631"/>
        </a:xfrm>
        <a:prstGeom prst="roundRect">
          <a:avLst/>
        </a:prstGeom>
        <a:solidFill>
          <a:schemeClr val="accent1">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It is a chronic lung disease where the airways become damaged, swollen and/or partially blocked. </a:t>
          </a:r>
        </a:p>
      </dsp:txBody>
      <dsp:txXfrm>
        <a:off x="43623" y="951953"/>
        <a:ext cx="8142354" cy="806385"/>
      </dsp:txXfrm>
    </dsp:sp>
    <dsp:sp modelId="{B16C1D48-11B3-47E6-884B-9B1A203CB2DC}">
      <dsp:nvSpPr>
        <dsp:cNvPr id="0" name=""/>
        <dsp:cNvSpPr/>
      </dsp:nvSpPr>
      <dsp:spPr>
        <a:xfrm>
          <a:off x="0" y="1816165"/>
          <a:ext cx="8229600" cy="893631"/>
        </a:xfrm>
        <a:prstGeom prst="roundRect">
          <a:avLst/>
        </a:prstGeom>
        <a:solidFill>
          <a:schemeClr val="accent1">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Includes </a:t>
          </a:r>
          <a:r>
            <a:rPr lang="en-US" sz="2400" b="1" kern="1200">
              <a:solidFill>
                <a:schemeClr val="tx1"/>
              </a:solidFill>
            </a:rPr>
            <a:t>chronic bronchitis</a:t>
          </a:r>
          <a:r>
            <a:rPr lang="en-US" sz="2400" kern="1200">
              <a:solidFill>
                <a:schemeClr val="tx1"/>
              </a:solidFill>
            </a:rPr>
            <a:t> and </a:t>
          </a:r>
          <a:r>
            <a:rPr lang="en-US" sz="2400" b="1" kern="1200">
              <a:solidFill>
                <a:schemeClr val="tx1"/>
              </a:solidFill>
            </a:rPr>
            <a:t>emphysema</a:t>
          </a:r>
          <a:r>
            <a:rPr lang="en-US" sz="2400" kern="1200">
              <a:solidFill>
                <a:schemeClr val="tx1"/>
              </a:solidFill>
            </a:rPr>
            <a:t>. </a:t>
          </a:r>
        </a:p>
      </dsp:txBody>
      <dsp:txXfrm>
        <a:off x="43623" y="1859788"/>
        <a:ext cx="8142354" cy="806385"/>
      </dsp:txXfrm>
    </dsp:sp>
    <dsp:sp modelId="{E283C2E2-40CB-46AC-818B-1B70BAE67190}">
      <dsp:nvSpPr>
        <dsp:cNvPr id="0" name=""/>
        <dsp:cNvSpPr/>
      </dsp:nvSpPr>
      <dsp:spPr>
        <a:xfrm>
          <a:off x="0" y="2724000"/>
          <a:ext cx="8229600" cy="893631"/>
        </a:xfrm>
        <a:prstGeom prst="roundRect">
          <a:avLst/>
        </a:prstGeom>
        <a:solidFill>
          <a:schemeClr val="accent1">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No “cure” but It </a:t>
          </a:r>
          <a:r>
            <a:rPr lang="en-US" sz="2400" b="1" kern="1200">
              <a:solidFill>
                <a:schemeClr val="tx1"/>
              </a:solidFill>
            </a:rPr>
            <a:t>can be treated and managed</a:t>
          </a:r>
          <a:r>
            <a:rPr lang="en-US" sz="2400" kern="1200">
              <a:solidFill>
                <a:schemeClr val="tx1"/>
              </a:solidFill>
            </a:rPr>
            <a:t>. </a:t>
          </a:r>
        </a:p>
      </dsp:txBody>
      <dsp:txXfrm>
        <a:off x="43623" y="2767623"/>
        <a:ext cx="8142354" cy="806385"/>
      </dsp:txXfrm>
    </dsp:sp>
    <dsp:sp modelId="{035208A5-41E9-4479-B6C2-5FD1DA5305A2}">
      <dsp:nvSpPr>
        <dsp:cNvPr id="0" name=""/>
        <dsp:cNvSpPr/>
      </dsp:nvSpPr>
      <dsp:spPr>
        <a:xfrm>
          <a:off x="0" y="3631835"/>
          <a:ext cx="8229600" cy="893631"/>
        </a:xfrm>
        <a:prstGeom prst="roundRect">
          <a:avLst/>
        </a:prstGeom>
        <a:solidFill>
          <a:schemeClr val="accent1">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The Lung Association: www.lungs.ca</a:t>
          </a:r>
        </a:p>
      </dsp:txBody>
      <dsp:txXfrm>
        <a:off x="43623" y="3675458"/>
        <a:ext cx="8142354" cy="806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3C049-2505-4286-8C29-0D048C096082}">
      <dsp:nvSpPr>
        <dsp:cNvPr id="0" name=""/>
        <dsp:cNvSpPr/>
      </dsp:nvSpPr>
      <dsp:spPr>
        <a:xfrm rot="5400000">
          <a:off x="3785743" y="-370491"/>
          <a:ext cx="3620769"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kern="1200"/>
            <a:t>Persistent cough</a:t>
          </a:r>
        </a:p>
        <a:p>
          <a:pPr marL="228600" lvl="1" indent="-228600" algn="l" defTabSz="1155700" rtl="0">
            <a:lnSpc>
              <a:spcPct val="90000"/>
            </a:lnSpc>
            <a:spcBef>
              <a:spcPct val="0"/>
            </a:spcBef>
            <a:spcAft>
              <a:spcPct val="15000"/>
            </a:spcAft>
            <a:buChar char="•"/>
          </a:pPr>
          <a:r>
            <a:rPr lang="en-US" sz="2600" kern="1200"/>
            <a:t>Wheeze</a:t>
          </a:r>
        </a:p>
        <a:p>
          <a:pPr marL="228600" lvl="1" indent="-228600" algn="l" defTabSz="1155700">
            <a:lnSpc>
              <a:spcPct val="90000"/>
            </a:lnSpc>
            <a:spcBef>
              <a:spcPct val="0"/>
            </a:spcBef>
            <a:spcAft>
              <a:spcPct val="15000"/>
            </a:spcAft>
            <a:buChar char="•"/>
          </a:pPr>
          <a:r>
            <a:rPr lang="en-US" sz="2600" kern="1200"/>
            <a:t>Shortness of Breath</a:t>
          </a:r>
        </a:p>
        <a:p>
          <a:pPr marL="228600" lvl="1" indent="-228600" algn="l" defTabSz="1155700" rtl="0">
            <a:lnSpc>
              <a:spcPct val="90000"/>
            </a:lnSpc>
            <a:spcBef>
              <a:spcPct val="0"/>
            </a:spcBef>
            <a:spcAft>
              <a:spcPct val="15000"/>
            </a:spcAft>
            <a:buChar char="•"/>
          </a:pPr>
          <a:r>
            <a:rPr lang="en-US" sz="2600" kern="1200"/>
            <a:t>Sputum</a:t>
          </a:r>
          <a:r>
            <a:rPr lang="en-US" sz="2600" kern="1200">
              <a:latin typeface="Lucida Sans Unicode"/>
            </a:rPr>
            <a:t> production</a:t>
          </a:r>
          <a:endParaRPr lang="en-US" sz="2600" kern="1200"/>
        </a:p>
        <a:p>
          <a:pPr marL="228600" lvl="1" indent="-228600" algn="l" defTabSz="1155700" rtl="0">
            <a:lnSpc>
              <a:spcPct val="90000"/>
            </a:lnSpc>
            <a:spcBef>
              <a:spcPct val="0"/>
            </a:spcBef>
            <a:spcAft>
              <a:spcPct val="15000"/>
            </a:spcAft>
            <a:buChar char="•"/>
          </a:pPr>
          <a:r>
            <a:rPr lang="en-US" sz="2600" kern="1200"/>
            <a:t>Decreased tolerance with daily </a:t>
          </a:r>
          <a:r>
            <a:rPr lang="en-US" sz="2600" kern="1200">
              <a:latin typeface="Lucida Sans Unicode"/>
            </a:rPr>
            <a:t>activities</a:t>
          </a:r>
          <a:endParaRPr lang="en-US" sz="2600" kern="1200"/>
        </a:p>
      </dsp:txBody>
      <dsp:txXfrm rot="-5400000">
        <a:off x="2962656" y="629347"/>
        <a:ext cx="5090193" cy="3267267"/>
      </dsp:txXfrm>
    </dsp:sp>
    <dsp:sp modelId="{039C5D53-D7CA-4457-ABCD-AEA523171518}">
      <dsp:nvSpPr>
        <dsp:cNvPr id="0" name=""/>
        <dsp:cNvSpPr/>
      </dsp:nvSpPr>
      <dsp:spPr>
        <a:xfrm>
          <a:off x="0" y="0"/>
          <a:ext cx="2962656" cy="452596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n-US" sz="3700" kern="1200"/>
            <a:t>Signs and Symptoms</a:t>
          </a:r>
        </a:p>
      </dsp:txBody>
      <dsp:txXfrm>
        <a:off x="144625" y="144625"/>
        <a:ext cx="2673406" cy="4236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A2F41-8CA0-4A5C-871C-6468A8B26D67}">
      <dsp:nvSpPr>
        <dsp:cNvPr id="0" name=""/>
        <dsp:cNvSpPr/>
      </dsp:nvSpPr>
      <dsp:spPr>
        <a:xfrm rot="5400000">
          <a:off x="3932046" y="-391826"/>
          <a:ext cx="3742690" cy="5462016"/>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CA" sz="2200" kern="1200"/>
            <a:t>Recommended For individuals with a chronic lung disease</a:t>
          </a:r>
          <a:endParaRPr lang="en-US" sz="2200" kern="1200"/>
        </a:p>
        <a:p>
          <a:pPr marL="228600" lvl="1" indent="-228600" algn="l" defTabSz="977900">
            <a:lnSpc>
              <a:spcPct val="90000"/>
            </a:lnSpc>
            <a:spcBef>
              <a:spcPct val="0"/>
            </a:spcBef>
            <a:spcAft>
              <a:spcPct val="15000"/>
            </a:spcAft>
            <a:buChar char="•"/>
          </a:pPr>
          <a:r>
            <a:rPr lang="en-CA" sz="2200" kern="1200"/>
            <a:t>offer personal protection against serious illness, hospitalizations and death. </a:t>
          </a:r>
          <a:endParaRPr lang="en-US" sz="2200" kern="1200"/>
        </a:p>
        <a:p>
          <a:pPr marL="228600" lvl="1" indent="-228600" algn="l" defTabSz="977900">
            <a:lnSpc>
              <a:spcPct val="90000"/>
            </a:lnSpc>
            <a:spcBef>
              <a:spcPct val="0"/>
            </a:spcBef>
            <a:spcAft>
              <a:spcPct val="15000"/>
            </a:spcAft>
            <a:buChar char="•"/>
          </a:pPr>
          <a:r>
            <a:rPr lang="en-CA" sz="2200" kern="1200"/>
            <a:t>Speak with your doctor or healthcare provider about getting immunized</a:t>
          </a:r>
          <a:endParaRPr lang="en-US" sz="2200" kern="1200"/>
        </a:p>
      </dsp:txBody>
      <dsp:txXfrm rot="-5400000">
        <a:off x="3072384" y="650539"/>
        <a:ext cx="5279313" cy="3377284"/>
      </dsp:txXfrm>
    </dsp:sp>
    <dsp:sp modelId="{339B33D4-9D84-49DE-BBD1-3090E54B5993}">
      <dsp:nvSpPr>
        <dsp:cNvPr id="0" name=""/>
        <dsp:cNvSpPr/>
      </dsp:nvSpPr>
      <dsp:spPr>
        <a:xfrm>
          <a:off x="0" y="0"/>
          <a:ext cx="3072384" cy="467836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CA" sz="3600" kern="1200"/>
            <a:t>Vaccines for: The flu (Influenza) Pneumonia and COVID-19  </a:t>
          </a:r>
          <a:endParaRPr lang="en-US" sz="3600" kern="1200"/>
        </a:p>
      </dsp:txBody>
      <dsp:txXfrm>
        <a:off x="149981" y="149981"/>
        <a:ext cx="2772422" cy="4378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BBAD2-5B44-4F73-8FA2-73259515892B}">
      <dsp:nvSpPr>
        <dsp:cNvPr id="0" name=""/>
        <dsp:cNvSpPr/>
      </dsp:nvSpPr>
      <dsp:spPr>
        <a:xfrm>
          <a:off x="0" y="591343"/>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Decreases shortness of breath and fatigue </a:t>
          </a:r>
        </a:p>
      </dsp:txBody>
      <dsp:txXfrm>
        <a:off x="0" y="591343"/>
        <a:ext cx="2571749" cy="1543050"/>
      </dsp:txXfrm>
    </dsp:sp>
    <dsp:sp modelId="{68DDC8C0-F7DF-4B06-98F0-7E4599726E95}">
      <dsp:nvSpPr>
        <dsp:cNvPr id="0" name=""/>
        <dsp:cNvSpPr/>
      </dsp:nvSpPr>
      <dsp:spPr>
        <a:xfrm>
          <a:off x="2828925" y="579600"/>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Improves ability to perform daily tasks</a:t>
          </a:r>
        </a:p>
      </dsp:txBody>
      <dsp:txXfrm>
        <a:off x="2828925" y="579600"/>
        <a:ext cx="2571749" cy="1543050"/>
      </dsp:txXfrm>
    </dsp:sp>
    <dsp:sp modelId="{5D1306C0-97E7-4CD8-A3BA-597BA7312EBC}">
      <dsp:nvSpPr>
        <dsp:cNvPr id="0" name=""/>
        <dsp:cNvSpPr/>
      </dsp:nvSpPr>
      <dsp:spPr>
        <a:xfrm>
          <a:off x="5657849" y="591343"/>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Improves muscle endurance and strength</a:t>
          </a:r>
          <a:endParaRPr lang="en-US" sz="2000" kern="1200"/>
        </a:p>
      </dsp:txBody>
      <dsp:txXfrm>
        <a:off x="5657849" y="591343"/>
        <a:ext cx="2571749" cy="1543050"/>
      </dsp:txXfrm>
    </dsp:sp>
    <dsp:sp modelId="{36D01B79-0B7F-4154-8D7B-522FB0D65DD7}">
      <dsp:nvSpPr>
        <dsp:cNvPr id="0" name=""/>
        <dsp:cNvSpPr/>
      </dsp:nvSpPr>
      <dsp:spPr>
        <a:xfrm>
          <a:off x="0" y="2391568"/>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Helps keep airways clear of mucus </a:t>
          </a:r>
        </a:p>
      </dsp:txBody>
      <dsp:txXfrm>
        <a:off x="0" y="2391568"/>
        <a:ext cx="2571749" cy="1543050"/>
      </dsp:txXfrm>
    </dsp:sp>
    <dsp:sp modelId="{E1821C32-6D7A-4145-B37E-9C3DF117AE1C}">
      <dsp:nvSpPr>
        <dsp:cNvPr id="0" name=""/>
        <dsp:cNvSpPr/>
      </dsp:nvSpPr>
      <dsp:spPr>
        <a:xfrm>
          <a:off x="2828925" y="2391568"/>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Reduces frequency and severity of lung attacks</a:t>
          </a:r>
          <a:endParaRPr lang="en-US" sz="2000" kern="1200"/>
        </a:p>
      </dsp:txBody>
      <dsp:txXfrm>
        <a:off x="2828925" y="2391568"/>
        <a:ext cx="2571749" cy="1543050"/>
      </dsp:txXfrm>
    </dsp:sp>
    <dsp:sp modelId="{6264B57A-6A89-4D19-99EB-2C0C71C6FAD3}">
      <dsp:nvSpPr>
        <dsp:cNvPr id="0" name=""/>
        <dsp:cNvSpPr/>
      </dsp:nvSpPr>
      <dsp:spPr>
        <a:xfrm>
          <a:off x="5657849" y="2391568"/>
          <a:ext cx="2571749" cy="15430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Improves overall health and quality of life</a:t>
          </a:r>
          <a:endParaRPr lang="en-US" sz="2000" kern="1200"/>
        </a:p>
      </dsp:txBody>
      <dsp:txXfrm>
        <a:off x="5657849" y="2391568"/>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0D898-102C-40E1-987B-1D9753D8605D}">
      <dsp:nvSpPr>
        <dsp:cNvPr id="0" name=""/>
        <dsp:cNvSpPr/>
      </dsp:nvSpPr>
      <dsp:spPr>
        <a:xfrm>
          <a:off x="6606" y="99380"/>
          <a:ext cx="8222993" cy="21524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Individuals with a chronic condition such as COPD may experience:</a:t>
          </a:r>
        </a:p>
      </dsp:txBody>
      <dsp:txXfrm>
        <a:off x="69650" y="162424"/>
        <a:ext cx="8096905" cy="2026395"/>
      </dsp:txXfrm>
    </dsp:sp>
    <dsp:sp modelId="{F4136328-5F33-414B-880A-8F374D714CEA}">
      <dsp:nvSpPr>
        <dsp:cNvPr id="0" name=""/>
        <dsp:cNvSpPr/>
      </dsp:nvSpPr>
      <dsp:spPr>
        <a:xfrm>
          <a:off x="3303" y="2372569"/>
          <a:ext cx="1541040" cy="21524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Fatigue</a:t>
          </a:r>
        </a:p>
      </dsp:txBody>
      <dsp:txXfrm>
        <a:off x="48439" y="2417705"/>
        <a:ext cx="1450768" cy="2062211"/>
      </dsp:txXfrm>
    </dsp:sp>
    <dsp:sp modelId="{5160A986-2672-4BCD-972A-CD9BC93BBD6A}">
      <dsp:nvSpPr>
        <dsp:cNvPr id="0" name=""/>
        <dsp:cNvSpPr/>
      </dsp:nvSpPr>
      <dsp:spPr>
        <a:xfrm>
          <a:off x="1673791" y="2372569"/>
          <a:ext cx="1541040" cy="21524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Loss of physical strength and endurance</a:t>
          </a:r>
        </a:p>
      </dsp:txBody>
      <dsp:txXfrm>
        <a:off x="1718927" y="2417705"/>
        <a:ext cx="1450768" cy="2062211"/>
      </dsp:txXfrm>
    </dsp:sp>
    <dsp:sp modelId="{50F885C9-DFDE-47A6-BB7C-2593E767F141}">
      <dsp:nvSpPr>
        <dsp:cNvPr id="0" name=""/>
        <dsp:cNvSpPr/>
      </dsp:nvSpPr>
      <dsp:spPr>
        <a:xfrm>
          <a:off x="3344279" y="2372569"/>
          <a:ext cx="1541040" cy="21524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Emotional Distress such a frustration and anger</a:t>
          </a:r>
        </a:p>
      </dsp:txBody>
      <dsp:txXfrm>
        <a:off x="3389415" y="2417705"/>
        <a:ext cx="1450768" cy="2062211"/>
      </dsp:txXfrm>
    </dsp:sp>
    <dsp:sp modelId="{F962FA7A-E6EC-4716-8FA7-4C0537A377C5}">
      <dsp:nvSpPr>
        <dsp:cNvPr id="0" name=""/>
        <dsp:cNvSpPr/>
      </dsp:nvSpPr>
      <dsp:spPr>
        <a:xfrm>
          <a:off x="5014767" y="2372569"/>
          <a:ext cx="1541040" cy="21524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Sense of helplessness</a:t>
          </a:r>
        </a:p>
      </dsp:txBody>
      <dsp:txXfrm>
        <a:off x="5059903" y="2417705"/>
        <a:ext cx="1450768" cy="2062211"/>
      </dsp:txXfrm>
    </dsp:sp>
    <dsp:sp modelId="{7A49F40D-0910-4B4D-A113-6404CD277C65}">
      <dsp:nvSpPr>
        <dsp:cNvPr id="0" name=""/>
        <dsp:cNvSpPr/>
      </dsp:nvSpPr>
      <dsp:spPr>
        <a:xfrm>
          <a:off x="6685256" y="2372569"/>
          <a:ext cx="1541040" cy="21524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Feeling overwhelmed by health demands</a:t>
          </a:r>
        </a:p>
      </dsp:txBody>
      <dsp:txXfrm>
        <a:off x="6730392" y="2417705"/>
        <a:ext cx="1450768" cy="20622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4CE66-7D8D-4CA5-ABDD-F04E54CB2F9C}">
      <dsp:nvSpPr>
        <dsp:cNvPr id="0" name=""/>
        <dsp:cNvSpPr/>
      </dsp:nvSpPr>
      <dsp:spPr>
        <a:xfrm rot="5400000">
          <a:off x="4114680" y="-38735"/>
          <a:ext cx="3617233" cy="4603432"/>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Occurs when your COPD respiratory symptoms become much more severe.</a:t>
          </a:r>
        </a:p>
        <a:p>
          <a:pPr marL="228600" lvl="1" indent="-228600" algn="l" defTabSz="977900">
            <a:lnSpc>
              <a:spcPct val="90000"/>
            </a:lnSpc>
            <a:spcBef>
              <a:spcPct val="0"/>
            </a:spcBef>
            <a:spcAft>
              <a:spcPct val="15000"/>
            </a:spcAft>
            <a:buChar char="•"/>
          </a:pPr>
          <a:r>
            <a:rPr lang="en-US" sz="2200" kern="1200"/>
            <a:t>Each time they occur, they may leave behind permanent, irreversible lung damage; so it’s important to learn how you can reduce your risk.</a:t>
          </a:r>
        </a:p>
      </dsp:txBody>
      <dsp:txXfrm rot="-5400000">
        <a:off x="3621581" y="630944"/>
        <a:ext cx="4426853" cy="3264075"/>
      </dsp:txXfrm>
    </dsp:sp>
    <dsp:sp modelId="{11CE0057-A385-41D5-9BF8-665483F8F948}">
      <dsp:nvSpPr>
        <dsp:cNvPr id="0" name=""/>
        <dsp:cNvSpPr/>
      </dsp:nvSpPr>
      <dsp:spPr>
        <a:xfrm>
          <a:off x="4586" y="2209"/>
          <a:ext cx="3616994" cy="452154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COPD Exacerbation/Flare-up</a:t>
          </a:r>
        </a:p>
      </dsp:txBody>
      <dsp:txXfrm>
        <a:off x="181153" y="178776"/>
        <a:ext cx="3263860" cy="41684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4A8F8-85AB-4360-BAE0-264BF4A1E6D2}">
      <dsp:nvSpPr>
        <dsp:cNvPr id="0" name=""/>
        <dsp:cNvSpPr/>
      </dsp:nvSpPr>
      <dsp:spPr>
        <a:xfrm>
          <a:off x="0" y="232013"/>
          <a:ext cx="2584914" cy="155094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Coughing more than usual/started coughing</a:t>
          </a:r>
        </a:p>
      </dsp:txBody>
      <dsp:txXfrm>
        <a:off x="0" y="232013"/>
        <a:ext cx="2584914" cy="1550948"/>
      </dsp:txXfrm>
    </dsp:sp>
    <dsp:sp modelId="{3DAF9F8F-E1F1-4207-88BC-F5E9B0540FFE}">
      <dsp:nvSpPr>
        <dsp:cNvPr id="0" name=""/>
        <dsp:cNvSpPr/>
      </dsp:nvSpPr>
      <dsp:spPr>
        <a:xfrm>
          <a:off x="2843405" y="232013"/>
          <a:ext cx="2584914" cy="155094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Increase in shortness of breath and/or wheezing </a:t>
          </a:r>
        </a:p>
      </dsp:txBody>
      <dsp:txXfrm>
        <a:off x="2843405" y="232013"/>
        <a:ext cx="2584914" cy="1550948"/>
      </dsp:txXfrm>
    </dsp:sp>
    <dsp:sp modelId="{740F9BC3-29BF-4AAD-BD1B-65D25C3F0F61}">
      <dsp:nvSpPr>
        <dsp:cNvPr id="0" name=""/>
        <dsp:cNvSpPr/>
      </dsp:nvSpPr>
      <dsp:spPr>
        <a:xfrm>
          <a:off x="5686811" y="232013"/>
          <a:ext cx="2584914" cy="155094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Using more of your rescue/reliever medication​</a:t>
          </a:r>
        </a:p>
      </dsp:txBody>
      <dsp:txXfrm>
        <a:off x="5686811" y="232013"/>
        <a:ext cx="2584914" cy="1550948"/>
      </dsp:txXfrm>
    </dsp:sp>
    <dsp:sp modelId="{BBC0DAE7-CAFC-4A51-8745-225F7164014B}">
      <dsp:nvSpPr>
        <dsp:cNvPr id="0" name=""/>
        <dsp:cNvSpPr/>
      </dsp:nvSpPr>
      <dsp:spPr>
        <a:xfrm>
          <a:off x="0" y="2065632"/>
          <a:ext cx="4352633" cy="210110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ts val="0"/>
            </a:spcAft>
            <a:buNone/>
          </a:pPr>
          <a:r>
            <a:rPr lang="en-US" sz="2000" kern="1200"/>
            <a:t>Changes in phlegm/sputum​</a:t>
          </a:r>
        </a:p>
        <a:p>
          <a:pPr marL="0" lvl="1" indent="-228600" algn="l" defTabSz="889000">
            <a:lnSpc>
              <a:spcPct val="100000"/>
            </a:lnSpc>
            <a:spcBef>
              <a:spcPct val="0"/>
            </a:spcBef>
            <a:spcAft>
              <a:spcPts val="0"/>
            </a:spcAft>
            <a:buChar char="•"/>
          </a:pPr>
          <a:r>
            <a:rPr lang="en-CA" sz="2000" kern="1200"/>
            <a:t>More phlegm/sputum</a:t>
          </a:r>
          <a:r>
            <a:rPr lang="en-US" sz="2000" kern="1200"/>
            <a:t>​</a:t>
          </a:r>
        </a:p>
        <a:p>
          <a:pPr marL="0" lvl="1" indent="-228600" algn="l" defTabSz="889000">
            <a:lnSpc>
              <a:spcPct val="100000"/>
            </a:lnSpc>
            <a:spcBef>
              <a:spcPct val="0"/>
            </a:spcBef>
            <a:spcAft>
              <a:spcPts val="0"/>
            </a:spcAft>
            <a:buChar char="•"/>
          </a:pPr>
          <a:r>
            <a:rPr lang="en-CA" sz="2000" kern="1200"/>
            <a:t>Turns to </a:t>
          </a:r>
          <a:r>
            <a:rPr lang="en-CA" sz="2000" b="1" i="1" kern="1200"/>
            <a:t>yellow </a:t>
          </a:r>
          <a:r>
            <a:rPr lang="en-CA" sz="2000" kern="1200"/>
            <a:t>or </a:t>
          </a:r>
          <a:r>
            <a:rPr lang="en-CA" sz="2000" b="1" i="1" kern="1200"/>
            <a:t>green </a:t>
          </a:r>
          <a:r>
            <a:rPr lang="en-CA" sz="2000" kern="1200"/>
            <a:t>or </a:t>
          </a:r>
          <a:r>
            <a:rPr lang="en-US" sz="2000" b="1" i="1" kern="1200"/>
            <a:t>brown</a:t>
          </a:r>
          <a:r>
            <a:rPr lang="en-CA" sz="2000" kern="1200"/>
            <a:t>​</a:t>
          </a:r>
          <a:endParaRPr lang="en-US" sz="2000" kern="1200"/>
        </a:p>
        <a:p>
          <a:pPr marL="0" lvl="1" indent="-228600" algn="l" defTabSz="889000">
            <a:lnSpc>
              <a:spcPct val="100000"/>
            </a:lnSpc>
            <a:spcBef>
              <a:spcPct val="0"/>
            </a:spcBef>
            <a:spcAft>
              <a:spcPts val="0"/>
            </a:spcAft>
            <a:buChar char="•"/>
          </a:pPr>
          <a:r>
            <a:rPr lang="en-CA" sz="2000" kern="1200"/>
            <a:t>Is thicker/stickier than usual</a:t>
          </a:r>
          <a:r>
            <a:rPr lang="en-US" sz="2000" kern="1200"/>
            <a:t>​</a:t>
          </a:r>
        </a:p>
      </dsp:txBody>
      <dsp:txXfrm>
        <a:off x="0" y="2065632"/>
        <a:ext cx="4352633" cy="2101101"/>
      </dsp:txXfrm>
    </dsp:sp>
    <dsp:sp modelId="{73DAFB83-F0C1-45B4-9B81-52F36E13C038}">
      <dsp:nvSpPr>
        <dsp:cNvPr id="0" name=""/>
        <dsp:cNvSpPr/>
      </dsp:nvSpPr>
      <dsp:spPr>
        <a:xfrm>
          <a:off x="4728958" y="2138170"/>
          <a:ext cx="3424933" cy="190766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n-CA" sz="2000" kern="1200"/>
            <a:t>Symptoms that last longer then 2 days are signs of a flare up</a:t>
          </a:r>
          <a:endParaRPr lang="en-US" sz="2000" kern="1200"/>
        </a:p>
      </dsp:txBody>
      <dsp:txXfrm>
        <a:off x="4728958" y="2138170"/>
        <a:ext cx="3424933" cy="19076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19A45-488A-465A-BE1A-EE40C60D0734}">
      <dsp:nvSpPr>
        <dsp:cNvPr id="0" name=""/>
        <dsp:cNvSpPr/>
      </dsp:nvSpPr>
      <dsp:spPr>
        <a:xfrm>
          <a:off x="0" y="246719"/>
          <a:ext cx="8229600" cy="110331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COPD cannot be cured but can be treated and symptoms can be managed at any stage of the disease</a:t>
          </a:r>
        </a:p>
      </dsp:txBody>
      <dsp:txXfrm>
        <a:off x="53859" y="300578"/>
        <a:ext cx="8121882" cy="995592"/>
      </dsp:txXfrm>
    </dsp:sp>
    <dsp:sp modelId="{39A2763D-C00F-4006-98D5-625F646E2174}">
      <dsp:nvSpPr>
        <dsp:cNvPr id="0" name=""/>
        <dsp:cNvSpPr/>
      </dsp:nvSpPr>
      <dsp:spPr>
        <a:xfrm>
          <a:off x="0" y="1416269"/>
          <a:ext cx="8229600" cy="110331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best way to slow the rate of lung function decline is to STOP smoking</a:t>
          </a:r>
        </a:p>
      </dsp:txBody>
      <dsp:txXfrm>
        <a:off x="53859" y="1470128"/>
        <a:ext cx="8121882" cy="995592"/>
      </dsp:txXfrm>
    </dsp:sp>
    <dsp:sp modelId="{6E899343-CC51-4F89-872E-46B5FF075935}">
      <dsp:nvSpPr>
        <dsp:cNvPr id="0" name=""/>
        <dsp:cNvSpPr/>
      </dsp:nvSpPr>
      <dsp:spPr>
        <a:xfrm>
          <a:off x="0" y="2585820"/>
          <a:ext cx="8229600" cy="110331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Medications, action plans and exercise can help reduce lung attacks and improve quality of life</a:t>
          </a:r>
        </a:p>
      </dsp:txBody>
      <dsp:txXfrm>
        <a:off x="53859" y="2639679"/>
        <a:ext cx="8121882" cy="995592"/>
      </dsp:txXfrm>
    </dsp:sp>
    <dsp:sp modelId="{0712248F-7DB5-4428-83FC-A2C0AE122AC9}">
      <dsp:nvSpPr>
        <dsp:cNvPr id="0" name=""/>
        <dsp:cNvSpPr/>
      </dsp:nvSpPr>
      <dsp:spPr>
        <a:xfrm>
          <a:off x="0" y="3755370"/>
          <a:ext cx="8229600" cy="110331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Better knowledge and understanding = better self-care and management</a:t>
          </a:r>
        </a:p>
      </dsp:txBody>
      <dsp:txXfrm>
        <a:off x="53859" y="3809229"/>
        <a:ext cx="8121882" cy="9955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C582EBE-8815-432C-8888-6B7197D0025C}" type="datetime1">
              <a:rPr lang="en-US"/>
              <a:pPr/>
              <a:t>6/21/2022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9742A2A-ACC5-4654-8E42-261DE2FB76DA}" type="slidenum">
              <a:rPr lang="en-US"/>
              <a:pPr/>
              <a:t>‹#›</a:t>
            </a:fld>
            <a:endParaRPr lang="en-US"/>
          </a:p>
        </p:txBody>
      </p:sp>
    </p:spTree>
    <p:extLst>
      <p:ext uri="{BB962C8B-B14F-4D97-AF65-F5344CB8AC3E}">
        <p14:creationId xmlns:p14="http://schemas.microsoft.com/office/powerpoint/2010/main" val="2073375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lungsask.ca/lungs/programs-support/inhaler-resourc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anada.ca/content/dam/phac-aspc/migration/phac-aspc/hp-ps/hl-mvs/pa-ap/assets/pdfs/07paap-eng.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food-guide.canada.ca/e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a:t>Record the number of participants present (remember to update that number if additional participants arrive late)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p>
          <a:p>
            <a:pPr>
              <a:defRPr/>
            </a:pPr>
            <a:r>
              <a:rPr lang="en-US">
                <a:ea typeface="ＭＳ Ｐゴシック"/>
              </a:rPr>
              <a:t>In person sessions:</a:t>
            </a:r>
            <a:endParaRPr lang="en-US">
              <a:ea typeface="ＭＳ Ｐゴシック"/>
              <a:cs typeface="Calibri"/>
            </a:endParaRPr>
          </a:p>
          <a:p>
            <a:pPr>
              <a:defRPr/>
            </a:pPr>
            <a:r>
              <a:rPr lang="en-US">
                <a:ea typeface="ＭＳ Ｐゴシック"/>
              </a:rPr>
              <a:t>Instructor introduces</a:t>
            </a:r>
            <a:r>
              <a:rPr lang="en-US" baseline="0">
                <a:ea typeface="ＭＳ Ｐゴシック"/>
              </a:rPr>
              <a:t> self and advises participants that business cards are available on the side / rear table for participants who have follow-up questions or would like to discuss what program to take next, etc.</a:t>
            </a:r>
            <a:r>
              <a:rPr lang="en-US">
                <a:ea typeface="ＭＳ Ｐゴシック"/>
              </a:rPr>
              <a:t> </a:t>
            </a:r>
            <a:r>
              <a:rPr lang="en-US" baseline="0">
                <a:ea typeface="ＭＳ Ｐゴシック"/>
              </a:rPr>
              <a:t> If you do not have business cards, write your name and contact info on the board or flip chart.</a:t>
            </a:r>
            <a:endParaRPr lang="en-US" baseline="0">
              <a:ea typeface="ＭＳ Ｐゴシック"/>
              <a:cs typeface="Calibri"/>
            </a:endParaRPr>
          </a:p>
          <a:p>
            <a:pPr marL="0" marR="0" indent="0" algn="l" defTabSz="914400">
              <a:lnSpc>
                <a:spcPct val="100000"/>
              </a:lnSpc>
              <a:spcBef>
                <a:spcPct val="30000"/>
              </a:spcBef>
              <a:spcAft>
                <a:spcPct val="0"/>
              </a:spcAft>
              <a:buClrTx/>
              <a:buSzTx/>
              <a:buFontTx/>
              <a:buNone/>
              <a:tabLst/>
              <a:defRPr/>
            </a:pPr>
            <a:endParaRPr lang="en-US" baseline="0">
              <a:cs typeface="Calibri"/>
            </a:endParaRPr>
          </a:p>
          <a:p>
            <a:pPr>
              <a:defRPr/>
            </a:pPr>
            <a:r>
              <a:rPr lang="en-US">
                <a:ea typeface="ＭＳ Ｐゴシック"/>
                <a:cs typeface="Calibri"/>
              </a:rPr>
              <a:t>Virtual sessions:</a:t>
            </a:r>
            <a:endParaRPr lang="en-US">
              <a:cs typeface="Calibri"/>
            </a:endParaRPr>
          </a:p>
          <a:p>
            <a:pPr>
              <a:defRPr/>
            </a:pPr>
            <a:r>
              <a:rPr lang="en-CA">
                <a:ea typeface="ＭＳ Ｐゴシック"/>
              </a:rPr>
              <a:t>“Despite our best efforts to ensure high level of privacy and secure technology, there is always a risk that the transmission be accessed by unauthorized persons or that you could be overheard by someone nearby.”</a:t>
            </a:r>
            <a:r>
              <a:rPr lang="en-US">
                <a:ea typeface="ＭＳ Ｐゴシック"/>
              </a:rPr>
              <a:t> </a:t>
            </a:r>
            <a:endParaRPr lang="en-US"/>
          </a:p>
          <a:p>
            <a:pPr>
              <a:defRPr/>
            </a:pPr>
            <a:r>
              <a:rPr lang="en-CA">
                <a:ea typeface="ＭＳ Ｐゴシック"/>
              </a:rPr>
              <a:t>Note that nothing is recorded: “For privacy and confidentiality, it is not permitted for either party (you or me) to record the sessions in any way.”</a:t>
            </a:r>
            <a:r>
              <a:rPr lang="en-US">
                <a:ea typeface="ＭＳ Ｐゴシック"/>
              </a:rPr>
              <a:t> </a:t>
            </a:r>
            <a:endParaRPr lang="en-US"/>
          </a:p>
          <a:p>
            <a:pPr>
              <a:defRPr/>
            </a:pPr>
            <a:r>
              <a:rPr lang="en-CA">
                <a:ea typeface="ＭＳ Ｐゴシック"/>
              </a:rPr>
              <a:t>“If the system disconnects, try to reconnect online”</a:t>
            </a:r>
            <a:r>
              <a:rPr lang="en-US">
                <a:ea typeface="ＭＳ Ｐゴシック"/>
              </a:rPr>
              <a:t> </a:t>
            </a:r>
            <a:endParaRPr lang="en-US"/>
          </a:p>
          <a:p>
            <a:pPr>
              <a:defRPr/>
            </a:pPr>
            <a:endParaRPr lang="en-CA">
              <a:cs typeface="Calibri"/>
            </a:endParaRPr>
          </a:p>
          <a:p>
            <a:pPr>
              <a:defRPr/>
            </a:pPr>
            <a:endParaRPr lang="en-US">
              <a:cs typeface="Calibri"/>
            </a:endParaRPr>
          </a:p>
          <a:p>
            <a:pPr>
              <a:defRPr/>
            </a:pPr>
            <a:r>
              <a:rPr lang="en-US">
                <a:ea typeface="ＭＳ Ｐゴシック"/>
              </a:rPr>
              <a:t>Feel free to share your personal experiences or questions during our group discussion time, but please be aware that you are sharing information with anyone accessing this webinar. </a:t>
            </a:r>
            <a:endParaRPr lang="en-US">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t>Ask participants to introduce themselves by their first name; go around the room for introductions.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t>Declare conflicts </a:t>
            </a:r>
            <a:r>
              <a:rPr lang="en-US" baseline="0" err="1"/>
              <a:t>Aerochamber</a:t>
            </a:r>
            <a:r>
              <a:rPr lang="en-US" baseline="0"/>
              <a:t>, Symbicort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ea typeface="ＭＳ Ｐゴシック"/>
              </a:rPr>
              <a:t>*Note: These slides are considered final as of </a:t>
            </a:r>
            <a:r>
              <a:rPr lang="en-US">
                <a:ea typeface="ＭＳ Ｐゴシック"/>
              </a:rPr>
              <a:t>03/09/22</a:t>
            </a:r>
            <a:r>
              <a:rPr lang="en-US" baseline="0">
                <a:ea typeface="ＭＳ Ｐゴシック"/>
              </a:rPr>
              <a:t>. If you would like to change anything, please do not make changes to this slide deck without discussing at a meeting of the COPD </a:t>
            </a:r>
            <a:r>
              <a:rPr lang="en-US">
                <a:ea typeface="ＭＳ Ｐゴシック"/>
              </a:rPr>
              <a:t>Subgroup.</a:t>
            </a:r>
            <a:endParaRPr lang="en-US" baseline="0">
              <a:ea typeface="ＭＳ Ｐゴシック"/>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15364" name="Slide Number Placeholder 3"/>
          <p:cNvSpPr>
            <a:spLocks noGrp="1"/>
          </p:cNvSpPr>
          <p:nvPr>
            <p:ph type="sldNum" sz="quarter" idx="5"/>
          </p:nvPr>
        </p:nvSpPr>
        <p:spPr bwMode="auto">
          <a:noFill/>
          <a:ln>
            <a:miter lim="800000"/>
            <a:headEnd/>
            <a:tailEnd/>
          </a:ln>
        </p:spPr>
        <p:txBody>
          <a:bodyPr/>
          <a:lstStyle/>
          <a:p>
            <a:fld id="{D9362B59-72DC-4BF6-BC5C-E5F1773A6A0C}" type="slidenum">
              <a:rPr lang="en-US"/>
              <a:pPr/>
              <a:t>1</a:t>
            </a:fld>
            <a:endParaRPr lang="en-US"/>
          </a:p>
        </p:txBody>
      </p:sp>
    </p:spTree>
    <p:extLst>
      <p:ext uri="{BB962C8B-B14F-4D97-AF65-F5344CB8AC3E}">
        <p14:creationId xmlns:p14="http://schemas.microsoft.com/office/powerpoint/2010/main" val="13075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a:p>
          <a:p>
            <a:endParaRPr lang="en-US" b="1">
              <a:ea typeface="ＭＳ Ｐゴシック"/>
              <a:cs typeface="Calibri"/>
            </a:endParaRPr>
          </a:p>
          <a:p>
            <a:r>
              <a:rPr lang="en-US">
                <a:ea typeface="ＭＳ Ｐゴシック"/>
              </a:rPr>
              <a:t>There is no cure for COPD but early diagnosis and treatment are important to slow the progression of symptoms and reduce the risk of flare-ups.</a:t>
            </a:r>
            <a:endParaRPr lang="en-US">
              <a:ea typeface="ＭＳ Ｐゴシック"/>
              <a:cs typeface="Calibri"/>
            </a:endParaRPr>
          </a:p>
          <a:p>
            <a:endParaRPr lang="en-US">
              <a:ea typeface="ＭＳ Ｐゴシック"/>
              <a:cs typeface="Calibri"/>
            </a:endParaRPr>
          </a:p>
          <a:p>
            <a:r>
              <a:rPr lang="en-US" sz="1200">
                <a:ea typeface="ＭＳ Ｐゴシック"/>
              </a:rPr>
              <a:t>Quitting smoking is the most important action you can take as it slows the progression of COPD.</a:t>
            </a:r>
          </a:p>
          <a:p>
            <a:r>
              <a:rPr lang="en-US" sz="1200">
                <a:ea typeface="ＭＳ Ｐゴシック"/>
              </a:rPr>
              <a:t>	Everyone’s lungs looses elasticity they get older as we will see on the next slide</a:t>
            </a:r>
          </a:p>
          <a:p>
            <a:endParaRPr lang="en-US" sz="1200">
              <a:ea typeface="ＭＳ Ｐゴシック"/>
            </a:endParaRPr>
          </a:p>
          <a:p>
            <a:r>
              <a:rPr lang="en-US" sz="1200">
                <a:ea typeface="ＭＳ Ｐゴシック"/>
              </a:rPr>
              <a:t>It is possible to live well with COPD by taking a number of steps to proactively manage the condition:</a:t>
            </a:r>
            <a:endParaRPr lang="en-US" sz="1200">
              <a:latin typeface="+mn-lt"/>
              <a:ea typeface="ＭＳ Ｐゴシック"/>
              <a:cs typeface="Calibri"/>
            </a:endParaRPr>
          </a:p>
          <a:p>
            <a:endParaRPr lang="en-US" sz="1200">
              <a:latin typeface="+mn-lt"/>
              <a:ea typeface="ＭＳ Ｐゴシック"/>
              <a:cs typeface="Calibri"/>
            </a:endParaRPr>
          </a:p>
          <a:p>
            <a:r>
              <a:rPr lang="en-US" sz="1200">
                <a:latin typeface="+mn-lt"/>
                <a:cs typeface="Arial"/>
              </a:rPr>
              <a:t>Recognize, treat, &amp; prevent flare-ups </a:t>
            </a:r>
            <a:r>
              <a:rPr lang="en-US" sz="1200">
                <a:ea typeface="ＭＳ Ｐゴシック"/>
              </a:rPr>
              <a:t>as  can also slow the decline of your ability</a:t>
            </a:r>
            <a:endParaRPr lang="en-US" sz="1200">
              <a:latin typeface="+mn-lt"/>
              <a:cs typeface="Arial"/>
            </a:endParaRPr>
          </a:p>
          <a:p>
            <a:pPr>
              <a:defRPr/>
            </a:pPr>
            <a:endParaRPr lang="en-US" sz="1200" b="0">
              <a:latin typeface="+mn-lt"/>
            </a:endParaRPr>
          </a:p>
          <a:p>
            <a:pPr>
              <a:defRPr/>
            </a:pPr>
            <a:r>
              <a:rPr lang="en-US" sz="1200" b="0">
                <a:latin typeface="+mn-lt"/>
              </a:rPr>
              <a:t>Exercise is important for keeping your strength and endurance for performing everyday activities</a:t>
            </a:r>
          </a:p>
          <a:p>
            <a:pPr>
              <a:defRPr/>
            </a:pPr>
            <a:endParaRPr lang="en-US" sz="1200" b="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mn-lt"/>
                <a:cs typeface="Arial"/>
              </a:rPr>
              <a:t>Manage stress and anxiety preventing SOB</a:t>
            </a:r>
          </a:p>
          <a:p>
            <a:pPr>
              <a:defRPr/>
            </a:pPr>
            <a:endParaRPr lang="en-US" b="1"/>
          </a:p>
          <a:p>
            <a:r>
              <a:rPr lang="en-US" b="1">
                <a:ea typeface="ＭＳ Ｐゴシック"/>
              </a:rPr>
              <a:t>Key Message:</a:t>
            </a:r>
            <a:endParaRPr lang="en-US" b="1">
              <a:ea typeface="ＭＳ Ｐゴシック"/>
              <a:cs typeface="Calibri"/>
            </a:endParaRPr>
          </a:p>
          <a:p>
            <a:r>
              <a:rPr lang="en-US" b="1">
                <a:ea typeface="ＭＳ Ｐゴシック"/>
              </a:rPr>
              <a:t>Importance of smoking cessation and exercise…..not  just medications</a:t>
            </a:r>
            <a:endParaRPr lang="en-US" b="1">
              <a:ea typeface="ＭＳ Ｐゴシック"/>
              <a:cs typeface="Calibri"/>
            </a:endParaRPr>
          </a:p>
          <a:p>
            <a:endParaRPr lang="en-US" b="0"/>
          </a:p>
          <a:p>
            <a:pPr marL="0" indent="0">
              <a:buFont typeface="Wingdings" panose="05000000000000000000" pitchFamily="2" charset="2"/>
              <a:buNone/>
            </a:pPr>
            <a:endParaRPr lang="en-US" b="0" baseline="0"/>
          </a:p>
          <a:p>
            <a:pPr marL="171450" indent="-171450">
              <a:buFont typeface="Arial" panose="020B0604020202020204" pitchFamily="34" charset="0"/>
              <a:buChar char="•"/>
            </a:pPr>
            <a:endParaRPr lang="en-US" b="0" baseline="0"/>
          </a:p>
          <a:p>
            <a:endParaRPr lang="en-US" b="0"/>
          </a:p>
        </p:txBody>
      </p:sp>
      <p:sp>
        <p:nvSpPr>
          <p:cNvPr id="68612" name="Slide Number Placeholder 3"/>
          <p:cNvSpPr>
            <a:spLocks noGrp="1"/>
          </p:cNvSpPr>
          <p:nvPr>
            <p:ph type="sldNum" sz="quarter" idx="5"/>
          </p:nvPr>
        </p:nvSpPr>
        <p:spPr bwMode="auto">
          <a:noFill/>
          <a:ln>
            <a:miter lim="800000"/>
            <a:headEnd/>
            <a:tailEnd/>
          </a:ln>
        </p:spPr>
        <p:txBody>
          <a:bodyPr/>
          <a:lstStyle/>
          <a:p>
            <a:fld id="{6D1D0424-29FE-4E8F-9F0B-D94D3506EBA5}" type="slidenum">
              <a:rPr lang="en-US"/>
              <a:pPr/>
              <a:t>10</a:t>
            </a:fld>
            <a:endParaRPr lang="en-US"/>
          </a:p>
        </p:txBody>
      </p:sp>
    </p:spTree>
    <p:extLst>
      <p:ext uri="{BB962C8B-B14F-4D97-AF65-F5344CB8AC3E}">
        <p14:creationId xmlns:p14="http://schemas.microsoft.com/office/powerpoint/2010/main" val="791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1184275" y="698500"/>
            <a:ext cx="4645025" cy="3484563"/>
          </a:xfrm>
          <a:noFill/>
          <a:ln>
            <a:solidFill>
              <a:srgbClr val="000000"/>
            </a:solidFill>
            <a:miter lim="800000"/>
            <a:headEnd/>
            <a:tailEnd/>
          </a:ln>
        </p:spPr>
      </p:sp>
      <p:sp>
        <p:nvSpPr>
          <p:cNvPr id="76803" name="Rectangle 3"/>
          <p:cNvSpPr>
            <a:spLocks noGrp="1" noChangeArrowheads="1"/>
          </p:cNvSpPr>
          <p:nvPr>
            <p:ph type="body" idx="1"/>
          </p:nvPr>
        </p:nvSpPr>
        <p:spPr bwMode="auto">
          <a:xfrm>
            <a:off x="699418" y="4414838"/>
            <a:ext cx="5611566" cy="4183062"/>
          </a:xfrm>
          <a:noFill/>
        </p:spPr>
        <p:txBody>
          <a:bodyPr wrap="square" numCol="1" anchor="t" anchorCtr="0" compatLnSpc="1">
            <a:prstTxWarp prst="textNoShape">
              <a:avLst/>
            </a:prstTxWarp>
          </a:bodyPr>
          <a:lstStyle/>
          <a:p>
            <a:pPr eaLnBrk="1" hangingPunct="1">
              <a:spcBef>
                <a:spcPct val="0"/>
              </a:spcBef>
            </a:pPr>
            <a:r>
              <a:rPr lang="en-GB" b="1">
                <a:latin typeface="Tahoma"/>
                <a:ea typeface="ＭＳ Ｐゴシック"/>
                <a:cs typeface="Tahoma"/>
              </a:rPr>
              <a:t>Key Message:</a:t>
            </a:r>
          </a:p>
          <a:p>
            <a:pPr eaLnBrk="1" hangingPunct="1">
              <a:spcBef>
                <a:spcPct val="0"/>
              </a:spcBef>
            </a:pPr>
            <a:r>
              <a:rPr lang="en-GB">
                <a:latin typeface="Tahoma"/>
                <a:ea typeface="ＭＳ Ｐゴシック"/>
                <a:cs typeface="Tahoma"/>
              </a:rPr>
              <a:t>Smoking cessation reduces death </a:t>
            </a:r>
            <a:r>
              <a:rPr lang="en-GB" b="1">
                <a:latin typeface="Tahoma"/>
                <a:ea typeface="ＭＳ Ｐゴシック"/>
                <a:cs typeface="Tahoma"/>
              </a:rPr>
              <a:t>and disability</a:t>
            </a:r>
            <a:r>
              <a:rPr lang="en-GB">
                <a:latin typeface="Tahoma"/>
                <a:ea typeface="ＭＳ Ｐゴシック"/>
                <a:cs typeface="Tahoma"/>
              </a:rPr>
              <a:t> in long-term follow-up</a:t>
            </a:r>
          </a:p>
          <a:p>
            <a:pPr>
              <a:spcBef>
                <a:spcPct val="0"/>
              </a:spcBef>
            </a:pPr>
            <a:r>
              <a:rPr lang="en-GB" b="1">
                <a:latin typeface="Tahoma"/>
                <a:ea typeface="ＭＳ Ｐゴシック"/>
                <a:cs typeface="Tahoma"/>
              </a:rPr>
              <a:t>Everyone's lungs declines with age but the decline is very rapid in those who smoke</a:t>
            </a:r>
          </a:p>
          <a:p>
            <a:pPr>
              <a:spcBef>
                <a:spcPct val="0"/>
              </a:spcBef>
            </a:pPr>
            <a:r>
              <a:rPr lang="en-GB" b="1">
                <a:latin typeface="Tahoma"/>
                <a:ea typeface="ＭＳ Ｐゴシック"/>
                <a:cs typeface="Tahoma"/>
              </a:rPr>
              <a:t>The green line is the decline of someone who had never smoked</a:t>
            </a:r>
          </a:p>
          <a:p>
            <a:pPr>
              <a:spcBef>
                <a:spcPct val="0"/>
              </a:spcBef>
            </a:pPr>
            <a:r>
              <a:rPr lang="en-GB" b="1">
                <a:latin typeface="Tahoma"/>
                <a:ea typeface="ＭＳ Ｐゴシック"/>
                <a:cs typeface="Tahoma"/>
              </a:rPr>
              <a:t>The red line is those who smoked all their lives</a:t>
            </a:r>
          </a:p>
          <a:p>
            <a:pPr>
              <a:spcBef>
                <a:spcPct val="0"/>
              </a:spcBef>
            </a:pPr>
            <a:r>
              <a:rPr lang="en-GB" b="1">
                <a:latin typeface="Tahoma"/>
                <a:ea typeface="ＭＳ Ｐゴシック"/>
                <a:cs typeface="Tahoma"/>
              </a:rPr>
              <a:t>The dotted line is the decline  when someone quits</a:t>
            </a:r>
          </a:p>
          <a:p>
            <a:pPr>
              <a:spcBef>
                <a:spcPct val="0"/>
              </a:spcBef>
            </a:pPr>
            <a:r>
              <a:rPr lang="en-GB" b="1">
                <a:latin typeface="Tahoma"/>
                <a:ea typeface="ＭＳ Ｐゴシック"/>
                <a:cs typeface="Tahoma"/>
              </a:rPr>
              <a:t>As we can see the decline slows down to that of a non smoker but at a lower level</a:t>
            </a:r>
          </a:p>
          <a:p>
            <a:pPr>
              <a:spcBef>
                <a:spcPct val="0"/>
              </a:spcBef>
            </a:pPr>
            <a:endParaRPr lang="en-GB" b="1">
              <a:latin typeface="Tahoma"/>
              <a:ea typeface="ＭＳ Ｐゴシック"/>
              <a:cs typeface="Tahoma"/>
            </a:endParaRPr>
          </a:p>
          <a:p>
            <a:pPr eaLnBrk="1" hangingPunct="1">
              <a:spcBef>
                <a:spcPct val="0"/>
              </a:spcBef>
            </a:pPr>
            <a:r>
              <a:rPr lang="en-GB">
                <a:latin typeface="Tahoma"/>
                <a:ea typeface="ＭＳ Ｐゴシック"/>
                <a:cs typeface="Tahoma"/>
              </a:rPr>
              <a:t>(When</a:t>
            </a:r>
            <a:r>
              <a:rPr lang="en-GB" baseline="0">
                <a:latin typeface="Tahoma"/>
                <a:ea typeface="ＭＳ Ｐゴシック"/>
                <a:cs typeface="Tahoma"/>
              </a:rPr>
              <a:t> describing this chart to the </a:t>
            </a:r>
            <a:r>
              <a:rPr lang="en-GB">
                <a:latin typeface="Tahoma"/>
                <a:ea typeface="ＭＳ Ｐゴシック"/>
                <a:cs typeface="Tahoma"/>
              </a:rPr>
              <a:t>participants</a:t>
            </a:r>
            <a:r>
              <a:rPr lang="en-GB" baseline="0">
                <a:latin typeface="Tahoma"/>
                <a:ea typeface="ＭＳ Ｐゴシック"/>
                <a:cs typeface="Tahoma"/>
              </a:rPr>
              <a:t>, the point is to demonstrate that it is NEVER TOO LATE to quit</a:t>
            </a:r>
            <a:r>
              <a:rPr lang="en-GB">
                <a:latin typeface="Tahoma"/>
                <a:ea typeface="ＭＳ Ｐゴシック"/>
                <a:cs typeface="Tahoma"/>
              </a:rPr>
              <a:t>.)</a:t>
            </a:r>
            <a:endParaRPr lang="en-GB" baseline="0">
              <a:latin typeface="Tahoma"/>
              <a:ea typeface="ＭＳ Ｐゴシック"/>
              <a:cs typeface="Tahoma"/>
            </a:endParaRPr>
          </a:p>
          <a:p>
            <a:pPr eaLnBrk="1" hangingPunct="1">
              <a:spcBef>
                <a:spcPct val="0"/>
              </a:spcBef>
            </a:pPr>
            <a:r>
              <a:rPr lang="en-GB" b="1">
                <a:latin typeface="Tahoma"/>
                <a:ea typeface="ＭＳ Ｐゴシック"/>
                <a:cs typeface="Tahoma"/>
              </a:rPr>
              <a:t>  </a:t>
            </a:r>
          </a:p>
          <a:p>
            <a:pPr eaLnBrk="1" hangingPunct="1">
              <a:spcBef>
                <a:spcPct val="0"/>
              </a:spcBef>
            </a:pPr>
            <a:endParaRPr lang="en-GB" b="1">
              <a:latin typeface="Tahoma" charset="0"/>
              <a:cs typeface="Tahoma" charset="0"/>
            </a:endParaRPr>
          </a:p>
          <a:p>
            <a:pPr eaLnBrk="1" hangingPunct="1">
              <a:spcBef>
                <a:spcPct val="0"/>
              </a:spcBef>
            </a:pPr>
            <a:r>
              <a:rPr lang="en-GB" b="1" baseline="0">
                <a:latin typeface="Tahoma"/>
                <a:ea typeface="ＭＳ Ｐゴシック"/>
                <a:cs typeface="Tahoma"/>
              </a:rPr>
              <a:t>Although an individual cannot get back to their pre-smoking state, one can still slow the decline in lung function at any point/age which will improve breathing and QoL.</a:t>
            </a:r>
            <a:r>
              <a:rPr lang="en-GB" b="1">
                <a:latin typeface="Tahoma"/>
                <a:ea typeface="ＭＳ Ｐゴシック"/>
                <a:cs typeface="Tahoma"/>
              </a:rPr>
              <a:t> </a:t>
            </a:r>
            <a:r>
              <a:rPr lang="en-GB" b="1" baseline="0">
                <a:latin typeface="Tahoma"/>
                <a:ea typeface="ＭＳ Ｐゴシック"/>
                <a:cs typeface="Tahoma"/>
              </a:rPr>
              <a:t> Quitting smoking may even extend the life expectancy, we just can’t predict how long. It would be different for everyone and depends on many factors.</a:t>
            </a:r>
            <a:r>
              <a:rPr lang="en-GB" b="1">
                <a:latin typeface="Tahoma"/>
                <a:ea typeface="ＭＳ Ｐゴシック"/>
                <a:cs typeface="Tahoma"/>
              </a:rPr>
              <a:t> </a:t>
            </a:r>
            <a:endParaRPr lang="en-US">
              <a:latin typeface="Tahoma" charset="0"/>
            </a:endParaRPr>
          </a:p>
          <a:p>
            <a:pPr eaLnBrk="1" hangingPunct="1">
              <a:spcBef>
                <a:spcPct val="0"/>
              </a:spcBef>
            </a:pPr>
            <a:r>
              <a:rPr lang="en-US" sz="1200" kern="1200">
                <a:solidFill>
                  <a:schemeClr val="tx1"/>
                </a:solidFill>
                <a:latin typeface="+mn-lt"/>
                <a:ea typeface="ＭＳ Ｐゴシック"/>
                <a:cs typeface="+mn-cs"/>
              </a:rPr>
              <a:t>Because progressive airflow obstruction is associated with considerable morbidity and mortality, a major goal of COPD treatment has been to slow or prevent the accelerated decline in lung function. Until recently, the only known effective intervention was smoking cessation. However, newly reported large clinical trials have shown that commonly used medications </a:t>
            </a:r>
            <a:r>
              <a:rPr lang="en-US" sz="1200" i="1" kern="1200">
                <a:solidFill>
                  <a:schemeClr val="tx1"/>
                </a:solidFill>
                <a:latin typeface="+mn-lt"/>
                <a:ea typeface="ＭＳ Ｐゴシック"/>
                <a:cs typeface="+mn-cs"/>
              </a:rPr>
              <a:t>may help </a:t>
            </a:r>
            <a:r>
              <a:rPr lang="en-US" sz="1200" kern="1200">
                <a:solidFill>
                  <a:schemeClr val="tx1"/>
                </a:solidFill>
                <a:latin typeface="+mn-lt"/>
                <a:ea typeface="ＭＳ Ｐゴシック"/>
                <a:cs typeface="+mn-cs"/>
              </a:rPr>
              <a:t>slow the rate of lung function decline. The effect of these medications is </a:t>
            </a:r>
            <a:r>
              <a:rPr lang="en-US" sz="1200" i="1" u="sng" kern="1200">
                <a:solidFill>
                  <a:schemeClr val="tx1"/>
                </a:solidFill>
                <a:latin typeface="+mn-lt"/>
                <a:ea typeface="ＭＳ Ｐゴシック"/>
                <a:cs typeface="+mn-cs"/>
              </a:rPr>
              <a:t>modest</a:t>
            </a:r>
            <a:r>
              <a:rPr lang="en-US" sz="1200" i="0" u="none" kern="1200">
                <a:solidFill>
                  <a:schemeClr val="tx1"/>
                </a:solidFill>
                <a:latin typeface="+mn-lt"/>
                <a:ea typeface="ＭＳ Ｐゴシック"/>
                <a:cs typeface="+mn-cs"/>
              </a:rPr>
              <a:t> at best</a:t>
            </a:r>
            <a:r>
              <a:rPr lang="en-US" sz="1200" kern="1200">
                <a:solidFill>
                  <a:schemeClr val="tx1"/>
                </a:solidFill>
                <a:latin typeface="+mn-lt"/>
                <a:ea typeface="ＭＳ Ｐゴシック"/>
                <a:cs typeface="+mn-cs"/>
              </a:rPr>
              <a:t> (and thus required such large, expensive trials) and to be of clinical benefit, therapy would likely need to start early in the course of disease and be prolonged. Such a treatment strategy aimed at preservation of lung function would need to be balanced against the side effects and costs of prolonged therapy. A variety of newer classes of medications may help target other </a:t>
            </a:r>
            <a:r>
              <a:rPr lang="en-US" sz="1200" kern="1200" err="1">
                <a:solidFill>
                  <a:schemeClr val="tx1"/>
                </a:solidFill>
                <a:latin typeface="+mn-lt"/>
                <a:ea typeface="ＭＳ Ｐゴシック"/>
                <a:cs typeface="+mn-cs"/>
              </a:rPr>
              <a:t>pathophysiologically</a:t>
            </a:r>
            <a:r>
              <a:rPr lang="en-US" sz="1200" kern="1200">
                <a:solidFill>
                  <a:schemeClr val="tx1"/>
                </a:solidFill>
                <a:latin typeface="+mn-lt"/>
                <a:ea typeface="ＭＳ Ｐゴシック"/>
                <a:cs typeface="+mn-cs"/>
              </a:rPr>
              <a:t> important pathways, and could be used in the future to prevent lung function decline in COPD.</a:t>
            </a:r>
            <a:r>
              <a:rPr lang="en-US">
                <a:ea typeface="ＭＳ Ｐゴシック"/>
              </a:rPr>
              <a:t> </a:t>
            </a:r>
            <a:r>
              <a:rPr lang="en-US" sz="1200" kern="1200">
                <a:solidFill>
                  <a:schemeClr val="tx1"/>
                </a:solidFill>
                <a:latin typeface="+mn-lt"/>
                <a:ea typeface="ＭＳ Ｐゴシック"/>
                <a:cs typeface="+mn-cs"/>
              </a:rPr>
              <a:t> The key is to diagnose</a:t>
            </a:r>
            <a:r>
              <a:rPr lang="en-US" sz="1200" kern="1200" baseline="0">
                <a:solidFill>
                  <a:schemeClr val="tx1"/>
                </a:solidFill>
                <a:latin typeface="+mn-lt"/>
                <a:ea typeface="ＭＳ Ｐゴシック"/>
                <a:cs typeface="+mn-cs"/>
              </a:rPr>
              <a:t> and treat </a:t>
            </a:r>
            <a:r>
              <a:rPr lang="en-US" sz="1200" b="1" kern="1200" baseline="0">
                <a:solidFill>
                  <a:schemeClr val="tx1"/>
                </a:solidFill>
                <a:latin typeface="+mn-lt"/>
                <a:ea typeface="ＭＳ Ｐゴシック"/>
                <a:cs typeface="+mn-cs"/>
              </a:rPr>
              <a:t>EARLY</a:t>
            </a:r>
            <a:r>
              <a:rPr lang="en-US" sz="1200" kern="1200" baseline="0">
                <a:solidFill>
                  <a:schemeClr val="tx1"/>
                </a:solidFill>
                <a:latin typeface="+mn-lt"/>
                <a:ea typeface="ＭＳ Ｐゴシック"/>
                <a:cs typeface="+mn-cs"/>
              </a:rPr>
              <a:t>.</a:t>
            </a:r>
            <a:r>
              <a:rPr lang="en-US">
                <a:ea typeface="ＭＳ Ｐゴシック"/>
              </a:rPr>
              <a:t> </a:t>
            </a:r>
            <a:endParaRPr lang="en-US">
              <a:latin typeface="Tahoma" charset="0"/>
            </a:endParaRPr>
          </a:p>
        </p:txBody>
      </p:sp>
    </p:spTree>
    <p:extLst>
      <p:ext uri="{BB962C8B-B14F-4D97-AF65-F5344CB8AC3E}">
        <p14:creationId xmlns:p14="http://schemas.microsoft.com/office/powerpoint/2010/main" val="1507798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b="1">
                <a:ea typeface="ＭＳ Ｐゴシック"/>
              </a:rPr>
              <a:t>Quitting involves more than just using medications.  It requires you to make lifestyle habit and environment changes.  A health care provider can help you with these changes and make sure you are using the right medications  and using them in the right way. </a:t>
            </a:r>
            <a:r>
              <a:rPr lang="en-CA">
                <a:ea typeface="ＭＳ Ｐゴシック"/>
              </a:rPr>
              <a:t> It</a:t>
            </a:r>
            <a:r>
              <a:rPr lang="en-CA" sz="1200" baseline="0">
                <a:ea typeface="ＭＳ Ｐゴシック"/>
              </a:rPr>
              <a:t> often takes about 7-12 attempts (on average) before the quit attempt is complete.</a:t>
            </a:r>
            <a:r>
              <a:rPr lang="en-CA">
                <a:ea typeface="ＭＳ Ｐゴシック"/>
              </a:rPr>
              <a:t> </a:t>
            </a:r>
            <a:r>
              <a:rPr lang="en-CA" sz="1200" baseline="0">
                <a:ea typeface="ＭＳ Ｐゴシック"/>
              </a:rPr>
              <a:t> Think of these as ‘learning experiences’ rather than failures.</a:t>
            </a:r>
            <a:r>
              <a:rPr lang="en-CA">
                <a:ea typeface="ＭＳ Ｐゴシック"/>
              </a:rPr>
              <a:t> </a:t>
            </a:r>
            <a:r>
              <a:rPr lang="en-CA" sz="1200" baseline="0">
                <a:ea typeface="ＭＳ Ｐゴシック"/>
              </a:rPr>
              <a:t> Each time a ‘lapse’ or ‘slip’ occurs, talk to your HCP to help to prevent the next one.</a:t>
            </a:r>
            <a:r>
              <a:rPr lang="en-CA">
                <a:ea typeface="ＭＳ Ｐゴシック"/>
              </a:rPr>
              <a:t> </a:t>
            </a:r>
            <a:r>
              <a:rPr lang="en-CA" sz="1200" baseline="0">
                <a:ea typeface="ＭＳ Ｐゴシック"/>
              </a:rPr>
              <a:t> The ‘quitting’ or ’reducing’ journey takes time</a:t>
            </a:r>
            <a:endParaRPr lang="en-CA" sz="1200">
              <a:ea typeface="ＭＳ Ｐゴシック"/>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CA"/>
          </a:p>
          <a:p>
            <a:r>
              <a:rPr lang="en-US">
                <a:ea typeface="ＭＳ Ｐゴシック"/>
              </a:rPr>
              <a:t>Talk to your health care team</a:t>
            </a:r>
            <a:endParaRPr lang="en-US">
              <a:ea typeface="ＭＳ Ｐゴシック"/>
              <a:cs typeface="Calibri"/>
            </a:endParaRPr>
          </a:p>
          <a:p>
            <a:pPr marL="171450" indent="-171450">
              <a:buFont typeface="Arial" panose="020B0604020202020204" pitchFamily="34" charset="0"/>
              <a:buChar char="•"/>
            </a:pPr>
            <a:r>
              <a:rPr lang="en-US">
                <a:ea typeface="ＭＳ Ｐゴシック"/>
              </a:rPr>
              <a:t>The use of medications </a:t>
            </a:r>
            <a:r>
              <a:rPr lang="en-US" strike="sngStrike" err="1">
                <a:ea typeface="ＭＳ Ｐゴシック"/>
              </a:rPr>
              <a:t>apx</a:t>
            </a:r>
            <a:r>
              <a:rPr lang="en-US" strike="sngStrike">
                <a:ea typeface="ＭＳ Ｐゴシック"/>
              </a:rPr>
              <a:t> </a:t>
            </a:r>
            <a:r>
              <a:rPr lang="en-US">
                <a:ea typeface="ＭＳ Ｐゴシック"/>
              </a:rPr>
              <a:t>doubles smoking cessation rates.  Most people cannot sustain “cold turkey”.  This is normal!</a:t>
            </a:r>
            <a:endParaRPr lang="en-US">
              <a:ea typeface="ＭＳ Ｐゴシック"/>
              <a:cs typeface="Calibri"/>
            </a:endParaRPr>
          </a:p>
          <a:p>
            <a:pPr marL="171450" indent="-171450">
              <a:buFont typeface="Arial" panose="020B0604020202020204" pitchFamily="34" charset="0"/>
              <a:buChar char="•"/>
            </a:pPr>
            <a:r>
              <a:rPr lang="en-US">
                <a:ea typeface="ＭＳ Ｐゴシック"/>
              </a:rPr>
              <a:t>Most successful approach is to use medications with counselling</a:t>
            </a:r>
            <a:endParaRPr lang="en-US">
              <a:ea typeface="ＭＳ Ｐゴシック"/>
              <a:cs typeface="Calibri"/>
            </a:endParaRPr>
          </a:p>
          <a:p>
            <a:pPr marL="171450" indent="-171450">
              <a:buFont typeface="Arial" panose="020B0604020202020204" pitchFamily="34" charset="0"/>
              <a:buChar char="•"/>
            </a:pPr>
            <a:r>
              <a:rPr lang="en-US">
                <a:ea typeface="ＭＳ Ｐゴシック"/>
                <a:cs typeface="Calibri"/>
              </a:rPr>
              <a:t>Wellness approaches: counselling, exercise, meditation, drinking water, hobbies, healthy coping strategies</a:t>
            </a:r>
            <a:endParaRPr lang="en-US">
              <a:cs typeface="Calibri"/>
            </a:endParaRPr>
          </a:p>
          <a:p>
            <a:endParaRPr lang="en-US"/>
          </a:p>
          <a:p>
            <a:pPr marL="0" indent="0">
              <a:buFont typeface="Arial" panose="020B0604020202020204" pitchFamily="34" charset="0"/>
              <a:buNone/>
            </a:pPr>
            <a:r>
              <a:rPr lang="en-US">
                <a:ea typeface="ＭＳ Ｐゴシック"/>
              </a:rPr>
              <a:t>Access assistance programs:</a:t>
            </a:r>
            <a:endParaRPr lang="en-US">
              <a:ea typeface="ＭＳ Ｐゴシック"/>
              <a:cs typeface="Calibri"/>
            </a:endParaRPr>
          </a:p>
          <a:p>
            <a:pPr marL="171450" indent="-171450">
              <a:buFont typeface="Arial" panose="020B0604020202020204" pitchFamily="34" charset="0"/>
              <a:buChar char="•"/>
            </a:pPr>
            <a:r>
              <a:rPr lang="en-US">
                <a:ea typeface="ＭＳ Ｐゴシック"/>
              </a:rPr>
              <a:t>Smokers help line</a:t>
            </a:r>
            <a:endParaRPr lang="en-US">
              <a:ea typeface="ＭＳ Ｐゴシック"/>
              <a:cs typeface="Calibri"/>
            </a:endParaRPr>
          </a:p>
          <a:p>
            <a:pPr marL="171450" indent="-171450">
              <a:buFont typeface="Arial" panose="020B0604020202020204" pitchFamily="34" charset="0"/>
              <a:buChar char="•"/>
            </a:pPr>
            <a:r>
              <a:rPr lang="en-US">
                <a:ea typeface="ＭＳ Ｐゴシック"/>
              </a:rPr>
              <a:t>MB lung association</a:t>
            </a:r>
            <a:endParaRPr lang="en-US">
              <a:ea typeface="ＭＳ Ｐゴシック"/>
              <a:cs typeface="Calibri"/>
            </a:endParaRPr>
          </a:p>
          <a:p>
            <a:pPr marL="171450" indent="-171450">
              <a:buFont typeface="Arial" panose="020B0604020202020204" pitchFamily="34" charset="0"/>
              <a:buChar char="•"/>
            </a:pPr>
            <a:r>
              <a:rPr lang="en-US">
                <a:ea typeface="ＭＳ Ｐゴシック"/>
              </a:rPr>
              <a:t>WRHA health management groups</a:t>
            </a:r>
            <a:endParaRPr lang="en-US">
              <a:ea typeface="ＭＳ Ｐゴシック"/>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smtClean="0"/>
              <a:pPr/>
              <a:t>12</a:t>
            </a:fld>
            <a:endParaRPr lang="en-US"/>
          </a:p>
        </p:txBody>
      </p:sp>
    </p:spTree>
    <p:extLst>
      <p:ext uri="{BB962C8B-B14F-4D97-AF65-F5344CB8AC3E}">
        <p14:creationId xmlns:p14="http://schemas.microsoft.com/office/powerpoint/2010/main" val="254032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84275" y="698500"/>
            <a:ext cx="4645025" cy="3484563"/>
          </a:xfrm>
          <a:noFill/>
          <a:ln>
            <a:solidFill>
              <a:srgbClr val="000000"/>
            </a:solidFill>
            <a:miter lim="800000"/>
            <a:headEnd/>
            <a:tailEnd/>
          </a:ln>
        </p:spPr>
      </p:sp>
      <p:sp>
        <p:nvSpPr>
          <p:cNvPr id="81923" name="Rectangle 3"/>
          <p:cNvSpPr>
            <a:spLocks noGrp="1" noChangeArrowheads="1"/>
          </p:cNvSpPr>
          <p:nvPr>
            <p:ph type="body" idx="1"/>
          </p:nvPr>
        </p:nvSpPr>
        <p:spPr bwMode="auto">
          <a:xfrm>
            <a:off x="699418" y="4414838"/>
            <a:ext cx="5611566" cy="4183062"/>
          </a:xfrm>
          <a:noFill/>
        </p:spPr>
        <p:txBody>
          <a:bodyPr wrap="square" numCol="1" anchor="t" anchorCtr="0" compatLnSpc="1">
            <a:prstTxWarp prst="textNoShape">
              <a:avLst/>
            </a:prstTxWarp>
          </a:bodyPr>
          <a:lstStyle/>
          <a:p>
            <a:pPr eaLnBrk="1" hangingPunct="1">
              <a:spcBef>
                <a:spcPct val="0"/>
              </a:spcBef>
            </a:pPr>
            <a:r>
              <a:rPr lang="en-GB" b="1">
                <a:latin typeface="Tahoma"/>
                <a:ea typeface="ＭＳ Ｐゴシック"/>
                <a:cs typeface="Tahoma"/>
              </a:rPr>
              <a:t>Key Message:</a:t>
            </a:r>
          </a:p>
          <a:p>
            <a:pPr eaLnBrk="1" hangingPunct="1">
              <a:spcBef>
                <a:spcPct val="0"/>
              </a:spcBef>
            </a:pPr>
            <a:r>
              <a:rPr lang="en-GB" b="1">
                <a:latin typeface="Tahoma"/>
                <a:ea typeface="ＭＳ Ｐゴシック"/>
                <a:cs typeface="Tahoma"/>
              </a:rPr>
              <a:t>RIGHT</a:t>
            </a:r>
            <a:r>
              <a:rPr lang="en-GB" b="1" baseline="0">
                <a:latin typeface="Tahoma"/>
                <a:ea typeface="ＭＳ Ｐゴシック"/>
                <a:cs typeface="Tahoma"/>
              </a:rPr>
              <a:t> DRUG FOR THE RIGHT PERSON AT THE RIGHT TIME – IMPORTANCE OF LUNG TESTING TO ENSURE WE HAVE THE RIGHT DIAGNOSIS BEFORE WE TREAT</a:t>
            </a:r>
          </a:p>
          <a:p>
            <a:pPr>
              <a:spcBef>
                <a:spcPct val="0"/>
              </a:spcBef>
            </a:pPr>
            <a:endParaRPr lang="en-GB" b="1">
              <a:latin typeface="Tahoma"/>
              <a:ea typeface="ＭＳ Ｐゴシック"/>
              <a:cs typeface="Tahoma"/>
            </a:endParaRPr>
          </a:p>
          <a:p>
            <a:pPr eaLnBrk="1" hangingPunct="1">
              <a:spcBef>
                <a:spcPct val="0"/>
              </a:spcBef>
            </a:pPr>
            <a:r>
              <a:rPr lang="en-GB" b="1" u="sng">
                <a:latin typeface="Tahoma"/>
                <a:ea typeface="ＭＳ Ｐゴシック"/>
                <a:cs typeface="Tahoma"/>
              </a:rPr>
              <a:t>Long Acting Medications are the mainstay of managing COPD</a:t>
            </a:r>
            <a:r>
              <a:rPr lang="en-GB" b="1">
                <a:latin typeface="Tahoma"/>
                <a:ea typeface="ＭＳ Ｐゴシック"/>
                <a:cs typeface="Tahoma"/>
              </a:rPr>
              <a:t> </a:t>
            </a:r>
            <a:r>
              <a:rPr lang="en-GB" strike="sngStrike">
                <a:latin typeface="Tahoma"/>
                <a:ea typeface="ＭＳ Ｐゴシック"/>
                <a:cs typeface="Tahoma"/>
              </a:rPr>
              <a:t>Controller</a:t>
            </a:r>
            <a:r>
              <a:rPr lang="en-GB" b="0" strike="sngStrike" baseline="0">
                <a:latin typeface="Tahoma"/>
                <a:ea typeface="ＭＳ Ｐゴシック"/>
                <a:cs typeface="Tahoma"/>
              </a:rPr>
              <a:t> meds are bronchodilators that</a:t>
            </a:r>
            <a:r>
              <a:rPr lang="en-GB" strike="sngStrike">
                <a:latin typeface="Tahoma"/>
                <a:ea typeface="ＭＳ Ｐゴシック"/>
                <a:cs typeface="Tahoma"/>
              </a:rPr>
              <a:t> </a:t>
            </a:r>
            <a:r>
              <a:rPr lang="en-GB" b="0" strike="sngStrike" baseline="0">
                <a:latin typeface="Tahoma"/>
                <a:ea typeface="ＭＳ Ｐゴシック"/>
                <a:cs typeface="Tahoma"/>
              </a:rPr>
              <a:t> are</a:t>
            </a:r>
            <a:r>
              <a:rPr lang="en-GB">
                <a:latin typeface="Tahoma"/>
                <a:ea typeface="ＭＳ Ｐゴシック"/>
                <a:cs typeface="Tahoma"/>
              </a:rPr>
              <a:t> and need to</a:t>
            </a:r>
            <a:r>
              <a:rPr lang="en-GB" b="0" baseline="0">
                <a:latin typeface="Tahoma"/>
                <a:ea typeface="ＭＳ Ｐゴシック"/>
                <a:cs typeface="Tahoma"/>
              </a:rPr>
              <a:t> be used regularly and </a:t>
            </a:r>
            <a:r>
              <a:rPr lang="en-GB" b="0" strike="sngStrike" baseline="0">
                <a:latin typeface="Tahoma"/>
                <a:ea typeface="ＭＳ Ｐゴシック"/>
                <a:cs typeface="Tahoma"/>
              </a:rPr>
              <a:t>can be used alone–</a:t>
            </a:r>
            <a:r>
              <a:rPr lang="en-GB">
                <a:latin typeface="Tahoma"/>
                <a:ea typeface="ＭＳ Ｐゴシック"/>
                <a:cs typeface="Tahoma"/>
              </a:rPr>
              <a:t> </a:t>
            </a:r>
            <a:r>
              <a:rPr lang="en-GB" b="0" baseline="0">
                <a:latin typeface="Tahoma"/>
                <a:ea typeface="ＭＳ Ｐゴシック"/>
                <a:cs typeface="Tahoma"/>
              </a:rPr>
              <a:t> </a:t>
            </a:r>
            <a:r>
              <a:rPr lang="en-GB">
                <a:latin typeface="Tahoma"/>
                <a:ea typeface="ＭＳ Ｐゴシック"/>
                <a:cs typeface="Tahoma"/>
              </a:rPr>
              <a:t>however, reliever medications</a:t>
            </a:r>
            <a:r>
              <a:rPr lang="en-GB" b="0" baseline="0">
                <a:latin typeface="Tahoma"/>
                <a:ea typeface="ＭＳ Ｐゴシック"/>
                <a:cs typeface="Tahoma"/>
              </a:rPr>
              <a:t> </a:t>
            </a:r>
            <a:r>
              <a:rPr lang="en-GB">
                <a:latin typeface="Tahoma"/>
                <a:ea typeface="ＭＳ Ｐゴシック"/>
                <a:cs typeface="Tahoma"/>
              </a:rPr>
              <a:t>are still</a:t>
            </a:r>
            <a:r>
              <a:rPr lang="en-GB" b="0" baseline="0">
                <a:latin typeface="Tahoma"/>
                <a:ea typeface="ＭＳ Ｐゴシック"/>
                <a:cs typeface="Tahoma"/>
              </a:rPr>
              <a:t> important to have </a:t>
            </a:r>
            <a:r>
              <a:rPr lang="en-GB" b="0" strike="sngStrike" baseline="0">
                <a:latin typeface="Tahoma"/>
                <a:ea typeface="ＭＳ Ｐゴシック"/>
                <a:cs typeface="Tahoma"/>
              </a:rPr>
              <a:t>on </a:t>
            </a:r>
            <a:r>
              <a:rPr lang="en-GB" strike="sngStrike">
                <a:latin typeface="Tahoma"/>
                <a:ea typeface="ＭＳ Ｐゴシック"/>
                <a:cs typeface="Tahoma"/>
              </a:rPr>
              <a:t>board</a:t>
            </a:r>
            <a:r>
              <a:rPr lang="en-GB">
                <a:latin typeface="Tahoma"/>
                <a:ea typeface="ＭＳ Ｐゴシック"/>
                <a:cs typeface="Tahoma"/>
              </a:rPr>
              <a:t> available.</a:t>
            </a:r>
            <a:endParaRPr lang="en-GB" b="1">
              <a:latin typeface="Tahoma" charset="0"/>
              <a:cs typeface="Tahoma" charset="0"/>
            </a:endParaRPr>
          </a:p>
          <a:p>
            <a:pPr eaLnBrk="1" hangingPunct="1">
              <a:spcBef>
                <a:spcPct val="0"/>
              </a:spcBef>
            </a:pPr>
            <a:r>
              <a:rPr lang="en-GB">
                <a:latin typeface="Tahoma"/>
                <a:ea typeface="ＭＳ Ｐゴシック"/>
                <a:cs typeface="Tahoma"/>
              </a:rPr>
              <a:t>There are many</a:t>
            </a:r>
            <a:r>
              <a:rPr lang="en-GB" b="0">
                <a:latin typeface="Tahoma"/>
                <a:ea typeface="ＭＳ Ｐゴシック"/>
                <a:cs typeface="Tahoma"/>
              </a:rPr>
              <a:t> different </a:t>
            </a:r>
            <a:r>
              <a:rPr lang="en-GB">
                <a:latin typeface="Tahoma"/>
                <a:ea typeface="ＭＳ Ｐゴシック"/>
                <a:cs typeface="Tahoma"/>
              </a:rPr>
              <a:t>options for medications</a:t>
            </a:r>
            <a:r>
              <a:rPr lang="en-GB" b="0">
                <a:latin typeface="Tahoma"/>
                <a:ea typeface="ＭＳ Ｐゴシック"/>
                <a:cs typeface="Tahoma"/>
              </a:rPr>
              <a:t> </a:t>
            </a:r>
            <a:r>
              <a:rPr lang="en-GB" b="0" strike="sngStrike">
                <a:latin typeface="Tahoma"/>
                <a:ea typeface="ＭＳ Ｐゴシック"/>
                <a:cs typeface="Tahoma"/>
              </a:rPr>
              <a:t>other</a:t>
            </a:r>
            <a:r>
              <a:rPr lang="en-GB" b="0" strike="sngStrike" baseline="0">
                <a:latin typeface="Tahoma"/>
                <a:ea typeface="ＭＳ Ｐゴシック"/>
                <a:cs typeface="Tahoma"/>
              </a:rPr>
              <a:t> than just </a:t>
            </a:r>
            <a:r>
              <a:rPr lang="en-GB" strike="sngStrike">
                <a:latin typeface="Tahoma"/>
                <a:ea typeface="ＭＳ Ｐゴシック"/>
                <a:cs typeface="Tahoma"/>
              </a:rPr>
              <a:t>these</a:t>
            </a:r>
            <a:r>
              <a:rPr lang="en-GB">
                <a:latin typeface="Tahoma"/>
                <a:ea typeface="ＭＳ Ｐゴシック"/>
                <a:cs typeface="Tahoma"/>
              </a:rPr>
              <a:t> available, so talk</a:t>
            </a:r>
            <a:r>
              <a:rPr lang="en-GB" b="0">
                <a:latin typeface="Tahoma"/>
                <a:ea typeface="ＭＳ Ｐゴシック"/>
                <a:cs typeface="Tahoma"/>
              </a:rPr>
              <a:t> to your health care providers to ensure you</a:t>
            </a:r>
            <a:r>
              <a:rPr lang="en-GB" b="0" baseline="0">
                <a:latin typeface="Tahoma"/>
                <a:ea typeface="ＭＳ Ｐゴシック"/>
                <a:cs typeface="Tahoma"/>
              </a:rPr>
              <a:t> are on the best therapy to treat your COPD</a:t>
            </a:r>
            <a:endParaRPr lang="en-GB" b="0">
              <a:latin typeface="Tahoma"/>
              <a:ea typeface="ＭＳ Ｐゴシック"/>
              <a:cs typeface="Tahoma"/>
            </a:endParaRPr>
          </a:p>
          <a:p>
            <a:pPr eaLnBrk="1" hangingPunct="1">
              <a:spcBef>
                <a:spcPct val="0"/>
              </a:spcBef>
            </a:pPr>
            <a:endParaRPr lang="en-GB" b="0">
              <a:latin typeface="Tahoma" charset="0"/>
            </a:endParaRPr>
          </a:p>
          <a:p>
            <a:pPr eaLnBrk="1" hangingPunct="1">
              <a:spcBef>
                <a:spcPct val="0"/>
              </a:spcBef>
            </a:pPr>
            <a:endParaRPr lang="en-US" b="0">
              <a:latin typeface="Tahoma" charset="0"/>
            </a:endParaRPr>
          </a:p>
        </p:txBody>
      </p:sp>
    </p:spTree>
    <p:extLst>
      <p:ext uri="{BB962C8B-B14F-4D97-AF65-F5344CB8AC3E}">
        <p14:creationId xmlns:p14="http://schemas.microsoft.com/office/powerpoint/2010/main" val="19917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latin typeface="Calibri"/>
                <a:ea typeface="ＭＳ Ｐゴシック"/>
                <a:cs typeface="Calibri"/>
              </a:rPr>
              <a:t>Key Message:</a:t>
            </a:r>
          </a:p>
          <a:p>
            <a:pPr eaLnBrk="1" hangingPunct="1"/>
            <a:r>
              <a:rPr lang="en-US" altLang="en-US" sz="1000" b="1">
                <a:latin typeface="Calibri"/>
                <a:ea typeface="ＭＳ Ｐゴシック"/>
                <a:cs typeface="Calibri"/>
              </a:rPr>
              <a:t>-Same</a:t>
            </a:r>
            <a:r>
              <a:rPr lang="en-US" altLang="en-US" sz="1000" b="1" baseline="0">
                <a:latin typeface="Calibri"/>
                <a:ea typeface="ＭＳ Ｐゴシック"/>
                <a:cs typeface="Calibri"/>
              </a:rPr>
              <a:t> diagnosis does not equal same meds in all patients</a:t>
            </a:r>
          </a:p>
          <a:p>
            <a:pPr eaLnBrk="1" hangingPunct="1"/>
            <a:r>
              <a:rPr lang="en-US" altLang="en-US" sz="1000" b="1" baseline="0">
                <a:latin typeface="Calibri"/>
                <a:ea typeface="ＭＳ Ｐゴシック"/>
                <a:cs typeface="Calibri"/>
              </a:rPr>
              <a:t>-take meds as prescribed</a:t>
            </a:r>
          </a:p>
          <a:p>
            <a:pPr eaLnBrk="1" hangingPunct="1"/>
            <a:r>
              <a:rPr lang="en-US" altLang="en-US" sz="1000" b="1" baseline="0">
                <a:latin typeface="Calibri"/>
                <a:ea typeface="ＭＳ Ｐゴシック"/>
                <a:cs typeface="Calibri"/>
              </a:rPr>
              <a:t>-if not working as usual talk to a health care provider</a:t>
            </a:r>
            <a:endParaRPr lang="en-US" altLang="en-US" sz="1000" b="1">
              <a:latin typeface="Calibri"/>
              <a:ea typeface="ＭＳ Ｐゴシック"/>
              <a:cs typeface="Calibri"/>
            </a:endParaRPr>
          </a:p>
          <a:p>
            <a:pPr eaLnBrk="1" hangingPunct="1"/>
            <a:endParaRPr lang="en-US" altLang="en-US" sz="1000">
              <a:latin typeface="Calibri" charset="0"/>
              <a:ea typeface="ＭＳ Ｐゴシック" charset="-128"/>
            </a:endParaRPr>
          </a:p>
          <a:p>
            <a:pPr eaLnBrk="1" hangingPunct="1"/>
            <a:r>
              <a:rPr lang="en-US" altLang="en-US" sz="1000">
                <a:latin typeface="Calibri"/>
                <a:ea typeface="ＭＳ Ｐゴシック"/>
                <a:cs typeface="Calibri"/>
              </a:rPr>
              <a:t>There are many benefits from taking the medications that your doctor has prescribed for you including:</a:t>
            </a:r>
          </a:p>
          <a:p>
            <a:pPr lvl="1" eaLnBrk="1" hangingPunct="1">
              <a:buFontTx/>
              <a:buChar char="-"/>
            </a:pPr>
            <a:r>
              <a:rPr lang="en-US" altLang="en-US" sz="1000">
                <a:latin typeface="Calibri"/>
                <a:ea typeface="ＭＳ Ｐゴシック"/>
                <a:cs typeface="Calibri"/>
              </a:rPr>
              <a:t>They can help relieve the shortness of breath. If it occurs suddenly or if it is ongoing</a:t>
            </a:r>
          </a:p>
          <a:p>
            <a:pPr lvl="1" eaLnBrk="1" hangingPunct="1">
              <a:buFontTx/>
              <a:buChar char="-"/>
            </a:pPr>
            <a:endParaRPr lang="en-US" altLang="en-US" sz="1000">
              <a:latin typeface="Calibri"/>
              <a:ea typeface="ＭＳ Ｐゴシック"/>
              <a:cs typeface="Calibri"/>
            </a:endParaRPr>
          </a:p>
          <a:p>
            <a:pPr lvl="1" eaLnBrk="1" hangingPunct="1">
              <a:buFontTx/>
              <a:buChar char="-"/>
            </a:pPr>
            <a:r>
              <a:rPr lang="en-US" altLang="en-US" sz="1000">
                <a:latin typeface="Calibri"/>
                <a:ea typeface="ＭＳ Ｐゴシック"/>
                <a:cs typeface="Calibri"/>
              </a:rPr>
              <a:t>Because you are able to manage your shortness of breath better, you are able to do more and improve how healthy you feel.</a:t>
            </a:r>
          </a:p>
          <a:p>
            <a:pPr lvl="1" eaLnBrk="1" hangingPunct="1">
              <a:buFontTx/>
              <a:buChar char="-"/>
            </a:pPr>
            <a:endParaRPr lang="en-US" altLang="en-US" sz="1000">
              <a:latin typeface="Calibri"/>
              <a:ea typeface="ＭＳ Ｐゴシック"/>
              <a:cs typeface="Calibri"/>
            </a:endParaRPr>
          </a:p>
          <a:p>
            <a:pPr lvl="1" eaLnBrk="1" hangingPunct="1">
              <a:buFontTx/>
              <a:buChar char="-"/>
            </a:pPr>
            <a:r>
              <a:rPr lang="en-US" altLang="en-US" sz="1000">
                <a:latin typeface="Calibri"/>
                <a:ea typeface="ＭＳ Ｐゴシック"/>
                <a:cs typeface="Calibri"/>
              </a:rPr>
              <a:t>The medications can help increase how much </a:t>
            </a:r>
            <a:r>
              <a:rPr lang="en-US" altLang="en-US" sz="1000">
                <a:latin typeface="+mn-lt"/>
                <a:ea typeface="ＭＳ Ｐゴシック"/>
                <a:cs typeface="Calibri"/>
              </a:rPr>
              <a:t>exercise. you are able to do </a:t>
            </a:r>
            <a:endParaRPr lang="en-US" altLang="en-US" sz="1000">
              <a:latin typeface="Calibri"/>
              <a:ea typeface="ＭＳ Ｐゴシック"/>
              <a:cs typeface="Calibri"/>
            </a:endParaRPr>
          </a:p>
          <a:p>
            <a:pPr lvl="1" eaLnBrk="1" hangingPunct="1">
              <a:buFontTx/>
              <a:buChar char="-"/>
            </a:pPr>
            <a:endParaRPr lang="en-US" altLang="en-US" sz="1000">
              <a:latin typeface="Calibri"/>
              <a:ea typeface="ＭＳ Ｐゴシック"/>
              <a:cs typeface="Calibri"/>
            </a:endParaRPr>
          </a:p>
          <a:p>
            <a:pPr lvl="1" eaLnBrk="1" hangingPunct="1">
              <a:buFontTx/>
              <a:buChar char="-"/>
            </a:pPr>
            <a:r>
              <a:rPr lang="en-US" altLang="en-US" sz="1000">
                <a:latin typeface="Calibri"/>
                <a:ea typeface="ＭＳ Ｐゴシック"/>
                <a:cs typeface="Calibri"/>
              </a:rPr>
              <a:t>Some of the medications are particularly helpful in increasing the amount of time between flare-ups</a:t>
            </a:r>
          </a:p>
          <a:p>
            <a:pPr lvl="1" eaLnBrk="1" hangingPunct="1">
              <a:buFontTx/>
              <a:buChar char="-"/>
            </a:pPr>
            <a:endParaRPr lang="en-US" altLang="en-US" sz="1000">
              <a:latin typeface="Calibri"/>
              <a:ea typeface="ＭＳ Ｐゴシック"/>
              <a:cs typeface="Calibri"/>
            </a:endParaRPr>
          </a:p>
          <a:p>
            <a:pPr lvl="1" eaLnBrk="1" hangingPunct="1"/>
            <a:r>
              <a:rPr lang="en-US" altLang="en-US" sz="1000">
                <a:latin typeface="Calibri"/>
                <a:ea typeface="ＭＳ Ｐゴシック"/>
                <a:cs typeface="Calibri"/>
              </a:rPr>
              <a:t>- NOT everyone with COPD takes the same medications!</a:t>
            </a:r>
          </a:p>
          <a:p>
            <a:pPr marL="628650" lvl="1" indent="-171450" eaLnBrk="1" hangingPunct="1">
              <a:buFont typeface="Arial" panose="020B0604020202020204" pitchFamily="34" charset="0"/>
              <a:buChar char="•"/>
            </a:pPr>
            <a:r>
              <a:rPr lang="en-US" altLang="en-US" sz="1000">
                <a:latin typeface="Calibri"/>
                <a:ea typeface="ＭＳ Ｐゴシック"/>
                <a:cs typeface="Calibri"/>
              </a:rPr>
              <a:t>-The types of medications and the number of different ones that you should take depend on how much shortness of breath you are feeling and how you respond to the drugs. Not everyone responds the same way.</a:t>
            </a:r>
          </a:p>
          <a:p>
            <a:pPr marL="628650" lvl="1" indent="-171450" eaLnBrk="1" hangingPunct="1">
              <a:buFont typeface="Arial" panose="020B0604020202020204" pitchFamily="34" charset="0"/>
              <a:buChar char="•"/>
            </a:pPr>
            <a:endParaRPr lang="en-US" altLang="en-US" sz="1000">
              <a:latin typeface="Calibri"/>
              <a:ea typeface="ＭＳ Ｐゴシック"/>
              <a:cs typeface="Calibri"/>
            </a:endParaRPr>
          </a:p>
          <a:p>
            <a:pPr marL="628650" lvl="1" indent="-171450" eaLnBrk="1" hangingPunct="1">
              <a:buFont typeface="Arial" panose="020B0604020202020204" pitchFamily="34" charset="0"/>
              <a:buChar char="•"/>
            </a:pPr>
            <a:r>
              <a:rPr lang="en-US" altLang="en-US" sz="1000">
                <a:latin typeface="Calibri"/>
                <a:ea typeface="ＭＳ Ｐゴシック"/>
                <a:cs typeface="Calibri"/>
              </a:rPr>
              <a:t>-Also, you might remember that we talked about how COPD is a progressive disease. This means that the shortness of breath may get worse. Over time, however,  your doctor can add more medications to help relieve that shortness of breath as much as possible.</a:t>
            </a:r>
          </a:p>
          <a:p>
            <a:pPr lvl="1" eaLnBrk="1" hangingPunct="1"/>
            <a:endParaRPr lang="en-US" altLang="en-US">
              <a:latin typeface="Calibri" charset="0"/>
              <a:ea typeface="ＭＳ Ｐゴシック" charset="-128"/>
            </a:endParaRPr>
          </a:p>
          <a:p>
            <a:pPr lvl="1" eaLnBrk="1" hangingPunct="1"/>
            <a:endParaRPr lang="en-US" altLang="en-US">
              <a:latin typeface="Calibri" charset="0"/>
              <a:ea typeface="ＭＳ Ｐゴシック" charset="-128"/>
            </a:endParaRPr>
          </a:p>
        </p:txBody>
      </p:sp>
      <p:sp>
        <p:nvSpPr>
          <p:cNvPr id="35844"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61FCEE23-9F91-064D-A0D2-40E92335BCEB}" type="datetime1">
              <a:rPr lang="en-US" altLang="en-US">
                <a:latin typeface="Arial" charset="0"/>
              </a:rPr>
              <a:pPr eaLnBrk="1" hangingPunct="1">
                <a:spcBef>
                  <a:spcPct val="0"/>
                </a:spcBef>
              </a:pPr>
              <a:t>6/21/2022</a:t>
            </a:fld>
            <a:endParaRPr lang="en-US" altLang="en-US">
              <a:latin typeface="Arial" charset="0"/>
            </a:endParaRPr>
          </a:p>
        </p:txBody>
      </p:sp>
      <p:sp>
        <p:nvSpPr>
          <p:cNvPr id="35845" name="Slide Number Placeholder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8D16102A-77BE-3948-B18B-7AE47B03D60E}" type="slidenum">
              <a:rPr lang="en-US" altLang="en-US">
                <a:latin typeface="Arial" charset="0"/>
              </a:rPr>
              <a:pPr eaLnBrk="1" hangingPunct="1">
                <a:spcBef>
                  <a:spcPct val="0"/>
                </a:spcBef>
              </a:pPr>
              <a:t>14</a:t>
            </a:fld>
            <a:endParaRPr lang="en-US" altLang="en-US">
              <a:latin typeface="Arial" charset="0"/>
            </a:endParaRPr>
          </a:p>
        </p:txBody>
      </p:sp>
    </p:spTree>
    <p:extLst>
      <p:ext uri="{BB962C8B-B14F-4D97-AF65-F5344CB8AC3E}">
        <p14:creationId xmlns:p14="http://schemas.microsoft.com/office/powerpoint/2010/main" val="1639722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80" indent="0">
              <a:spcBef>
                <a:spcPts val="400"/>
              </a:spcBef>
              <a:buFont typeface="Arial"/>
              <a:buNone/>
            </a:pPr>
            <a:r>
              <a:rPr lang="en-US">
                <a:ea typeface="ＭＳ Ｐゴシック"/>
              </a:rPr>
              <a:t>Medications can be divided into 4 different categories</a:t>
            </a:r>
          </a:p>
          <a:p>
            <a:pPr marL="285750" indent="-255270">
              <a:spcBef>
                <a:spcPts val="400"/>
              </a:spcBef>
              <a:buFont typeface="Arial"/>
              <a:buChar char="•"/>
            </a:pPr>
            <a:r>
              <a:rPr lang="en-US">
                <a:ea typeface="ＭＳ Ｐゴシック"/>
              </a:rPr>
              <a:t>Rescue – short acting bronchodilators</a:t>
            </a:r>
            <a:r>
              <a:rPr lang="en-US" b="1">
                <a:ea typeface="ＭＳ Ｐゴシック"/>
              </a:rPr>
              <a:t> relax the muscles in your airway.  They work fast but don't last long</a:t>
            </a:r>
            <a:endParaRPr lang="en-US" b="1"/>
          </a:p>
          <a:p>
            <a:pPr marL="742950" lvl="1" indent="-255270">
              <a:spcBef>
                <a:spcPts val="400"/>
              </a:spcBef>
              <a:buFont typeface="Arial"/>
              <a:buChar char="•"/>
            </a:pPr>
            <a:r>
              <a:rPr lang="en-US">
                <a:ea typeface="ＭＳ Ｐゴシック"/>
                <a:cs typeface="Calibri"/>
              </a:rPr>
              <a:t>Salbutamol act in 5 mins and effects last between 3-6 hours</a:t>
            </a:r>
            <a:endParaRPr lang="en-US">
              <a:cs typeface="Calibri"/>
            </a:endParaRPr>
          </a:p>
          <a:p>
            <a:pPr marL="285750" indent="-255270">
              <a:spcBef>
                <a:spcPts val="400"/>
              </a:spcBef>
              <a:buFont typeface="Arial"/>
              <a:buChar char="•"/>
            </a:pPr>
            <a:endParaRPr lang="en-US"/>
          </a:p>
          <a:p>
            <a:pPr marL="285750" indent="-255270">
              <a:spcBef>
                <a:spcPts val="400"/>
              </a:spcBef>
              <a:buFont typeface="Arial"/>
              <a:buChar char="•"/>
            </a:pPr>
            <a:r>
              <a:rPr lang="en-US">
                <a:ea typeface="ＭＳ Ｐゴシック"/>
              </a:rPr>
              <a:t>long acting bronchodilators used Daily  also </a:t>
            </a:r>
            <a:r>
              <a:rPr lang="en-US" b="1">
                <a:ea typeface="ＭＳ Ｐゴシック"/>
              </a:rPr>
              <a:t>relax the muscles in your airway.  They work slowly but last long.  </a:t>
            </a:r>
            <a:endParaRPr lang="en-US">
              <a:ea typeface="ＭＳ Ｐゴシック"/>
            </a:endParaRPr>
          </a:p>
          <a:p>
            <a:pPr marL="742950" lvl="1" indent="-255270">
              <a:spcBef>
                <a:spcPts val="400"/>
              </a:spcBef>
              <a:buFont typeface="Arial"/>
              <a:buChar char="•"/>
            </a:pPr>
            <a:r>
              <a:rPr lang="en-US">
                <a:ea typeface="ＭＳ Ｐゴシック"/>
                <a:cs typeface="Calibri"/>
              </a:rPr>
              <a:t>Provide </a:t>
            </a:r>
            <a:r>
              <a:rPr lang="en-US" err="1">
                <a:ea typeface="ＭＳ Ｐゴシック"/>
                <a:cs typeface="Calibri"/>
              </a:rPr>
              <a:t>bronchodilaion</a:t>
            </a:r>
            <a:r>
              <a:rPr lang="en-US">
                <a:ea typeface="ＭＳ Ｐゴシック"/>
                <a:cs typeface="Calibri"/>
              </a:rPr>
              <a:t> up to 12 – 24 hours depending on the medication</a:t>
            </a:r>
            <a:endParaRPr lang="en-US">
              <a:cs typeface="Calibri"/>
            </a:endParaRPr>
          </a:p>
          <a:p>
            <a:pPr marL="285750" indent="-255270">
              <a:spcBef>
                <a:spcPts val="400"/>
              </a:spcBef>
              <a:buFont typeface="Arial"/>
              <a:buChar char="•"/>
            </a:pPr>
            <a:endParaRPr lang="en-US"/>
          </a:p>
          <a:p>
            <a:pPr marL="285750" indent="-255270">
              <a:spcBef>
                <a:spcPts val="400"/>
              </a:spcBef>
              <a:buFont typeface="Arial"/>
              <a:buChar char="•"/>
            </a:pPr>
            <a:r>
              <a:rPr lang="en-US">
                <a:ea typeface="ＭＳ Ｐゴシック"/>
              </a:rPr>
              <a:t>Corticosteroids reduce inflammation in the lungs</a:t>
            </a:r>
            <a:endParaRPr lang="en-US"/>
          </a:p>
          <a:p>
            <a:pPr marL="285750" indent="-255270">
              <a:spcBef>
                <a:spcPts val="400"/>
              </a:spcBef>
              <a:buFont typeface="Arial"/>
              <a:buChar char="•"/>
            </a:pPr>
            <a:endParaRPr lang="en-US"/>
          </a:p>
          <a:p>
            <a:pPr marL="285750" indent="-255270">
              <a:spcBef>
                <a:spcPts val="400"/>
              </a:spcBef>
              <a:buFont typeface="Arial"/>
              <a:buChar char="•"/>
            </a:pPr>
            <a:r>
              <a:rPr lang="en-US">
                <a:ea typeface="ＭＳ Ｐゴシック"/>
              </a:rPr>
              <a:t>Oxygen – used only in extreme situations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15</a:t>
            </a:fld>
            <a:endParaRPr lang="en-US"/>
          </a:p>
        </p:txBody>
      </p:sp>
    </p:spTree>
    <p:extLst>
      <p:ext uri="{BB962C8B-B14F-4D97-AF65-F5344CB8AC3E}">
        <p14:creationId xmlns:p14="http://schemas.microsoft.com/office/powerpoint/2010/main" val="839053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16</a:t>
            </a:fld>
            <a:endParaRPr lang="en-US"/>
          </a:p>
        </p:txBody>
      </p:sp>
    </p:spTree>
    <p:extLst>
      <p:ext uri="{BB962C8B-B14F-4D97-AF65-F5344CB8AC3E}">
        <p14:creationId xmlns:p14="http://schemas.microsoft.com/office/powerpoint/2010/main" val="2950936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rPr>
              <a:t>The purpose of this slide is to show how many devices are now available on the market. </a:t>
            </a:r>
          </a:p>
          <a:p>
            <a:r>
              <a:rPr lang="en-US" b="1">
                <a:ea typeface="ＭＳ Ｐゴシック"/>
              </a:rPr>
              <a:t>Key Message:</a:t>
            </a:r>
            <a:endParaRPr lang="en-US"/>
          </a:p>
          <a:p>
            <a:r>
              <a:rPr lang="en-US" b="1">
                <a:ea typeface="ＭＳ Ｐゴシック"/>
                <a:cs typeface="Calibri"/>
              </a:rPr>
              <a:t>These are the </a:t>
            </a:r>
            <a:r>
              <a:rPr lang="en-US" b="1" strike="noStrike">
                <a:ea typeface="ＭＳ Ｐゴシック"/>
                <a:cs typeface="Calibri"/>
              </a:rPr>
              <a:t>many puffers inhalers </a:t>
            </a:r>
            <a:r>
              <a:rPr lang="en-US" b="1">
                <a:ea typeface="ＭＳ Ｐゴシック"/>
                <a:cs typeface="Calibri"/>
              </a:rPr>
              <a:t>available on the market.</a:t>
            </a:r>
          </a:p>
          <a:p>
            <a:r>
              <a:rPr lang="en-US" b="1" u="sng">
                <a:ea typeface="ＭＳ Ｐゴシック"/>
                <a:cs typeface="Calibri"/>
              </a:rPr>
              <a:t>They are available in different designs and shapes.</a:t>
            </a:r>
            <a:r>
              <a:rPr lang="en-US" b="1">
                <a:ea typeface="ＭＳ Ｐゴシック"/>
                <a:cs typeface="Calibri"/>
              </a:rPr>
              <a:t>   </a:t>
            </a:r>
          </a:p>
          <a:p>
            <a:r>
              <a:rPr lang="en-US" b="1">
                <a:ea typeface="ＭＳ Ｐゴシック"/>
                <a:cs typeface="Calibri"/>
              </a:rPr>
              <a:t>Each device may be used for up to 3 medications</a:t>
            </a:r>
          </a:p>
          <a:p>
            <a:r>
              <a:rPr lang="en-US" b="1">
                <a:ea typeface="ＭＳ Ｐゴシック"/>
                <a:cs typeface="Calibri"/>
              </a:rPr>
              <a:t>Activating the device for medication delivery is different for each device, but steps for use are essentially the same</a:t>
            </a:r>
          </a:p>
          <a:p>
            <a:r>
              <a:rPr lang="en-US" b="1">
                <a:ea typeface="ＭＳ Ｐゴシック"/>
                <a:cs typeface="Calibri"/>
              </a:rPr>
              <a:t>Your provider will usually keep you on the same device if you need multiple medications</a:t>
            </a:r>
          </a:p>
          <a:p>
            <a:r>
              <a:rPr lang="en-US" b="1">
                <a:ea typeface="ＭＳ Ｐゴシック"/>
                <a:cs typeface="Calibri"/>
              </a:rPr>
              <a:t>The benefit is if a certain  design doesn't work for you, another one can be tried.  </a:t>
            </a:r>
            <a:endParaRPr lang="en-US" b="1"/>
          </a:p>
          <a:p>
            <a:r>
              <a:rPr lang="en-US" strike="sngStrike" baseline="0">
                <a:ea typeface="ＭＳ Ｐゴシック"/>
              </a:rPr>
              <a:t>We want to educate that </a:t>
            </a:r>
            <a:r>
              <a:rPr lang="en-US">
                <a:ea typeface="ＭＳ Ｐゴシック"/>
              </a:rPr>
              <a:t>Along</a:t>
            </a:r>
            <a:r>
              <a:rPr lang="en-US" baseline="0">
                <a:ea typeface="ＭＳ Ｐゴシック"/>
              </a:rPr>
              <a:t> with having the CORRECT diagnosis, and the BEST treatment choices, we want to also</a:t>
            </a:r>
            <a:r>
              <a:rPr lang="en-US">
                <a:ea typeface="ＭＳ Ｐゴシック"/>
              </a:rPr>
              <a:t> make</a:t>
            </a:r>
            <a:r>
              <a:rPr lang="en-US" baseline="0">
                <a:ea typeface="ＭＳ Ｐゴシック"/>
              </a:rPr>
              <a:t> sure that we have the BEST device matched to the client.</a:t>
            </a:r>
            <a:r>
              <a:rPr lang="en-US" b="1">
                <a:ea typeface="ＭＳ Ｐゴシック"/>
              </a:rPr>
              <a:t> </a:t>
            </a:r>
            <a:r>
              <a:rPr lang="en-US" baseline="0">
                <a:ea typeface="ＭＳ Ｐゴシック"/>
              </a:rPr>
              <a:t> It must be individualized.</a:t>
            </a:r>
            <a:r>
              <a:rPr lang="en-US">
                <a:ea typeface="ＭＳ Ｐゴシック"/>
              </a:rPr>
              <a:t>  </a:t>
            </a:r>
            <a:endParaRPr lang="en-US" baseline="0">
              <a:cs typeface="Calibri"/>
            </a:endParaRPr>
          </a:p>
          <a:p>
            <a:endParaRPr lang="en-US"/>
          </a:p>
        </p:txBody>
      </p:sp>
      <p:sp>
        <p:nvSpPr>
          <p:cNvPr id="4" name="Slide Number Placeholder 3"/>
          <p:cNvSpPr>
            <a:spLocks noGrp="1"/>
          </p:cNvSpPr>
          <p:nvPr>
            <p:ph type="sldNum" sz="quarter" idx="10"/>
          </p:nvPr>
        </p:nvSpPr>
        <p:spPr/>
        <p:txBody>
          <a:bodyPr/>
          <a:lstStyle/>
          <a:p>
            <a:fld id="{C9742A2A-ACC5-4654-8E42-261DE2FB76DA}" type="slidenum">
              <a:rPr lang="en-US" smtClean="0"/>
              <a:pPr/>
              <a:t>17</a:t>
            </a:fld>
            <a:endParaRPr lang="en-US"/>
          </a:p>
        </p:txBody>
      </p:sp>
    </p:spTree>
    <p:extLst>
      <p:ext uri="{BB962C8B-B14F-4D97-AF65-F5344CB8AC3E}">
        <p14:creationId xmlns:p14="http://schemas.microsoft.com/office/powerpoint/2010/main" val="3532245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Lucida Sans Unicode" charset="0"/>
                <a:ea typeface="ＭＳ Ｐゴシック" charset="0"/>
                <a:cs typeface="Arial" charset="0"/>
              </a:defRPr>
            </a:lvl1pPr>
            <a:lvl2pPr marL="742950" indent="-285750" defTabSz="915988" eaLnBrk="0" hangingPunct="0">
              <a:defRPr>
                <a:solidFill>
                  <a:schemeClr val="tx1"/>
                </a:solidFill>
                <a:latin typeface="Lucida Sans Unicode" charset="0"/>
                <a:ea typeface="Arial" charset="0"/>
                <a:cs typeface="Arial" charset="0"/>
              </a:defRPr>
            </a:lvl2pPr>
            <a:lvl3pPr marL="1143000" indent="-228600" defTabSz="915988" eaLnBrk="0" hangingPunct="0">
              <a:defRPr>
                <a:solidFill>
                  <a:schemeClr val="tx1"/>
                </a:solidFill>
                <a:latin typeface="Lucida Sans Unicode" charset="0"/>
                <a:ea typeface="Arial" charset="0"/>
                <a:cs typeface="Arial" charset="0"/>
              </a:defRPr>
            </a:lvl3pPr>
            <a:lvl4pPr marL="1600200" indent="-228600" defTabSz="915988" eaLnBrk="0" hangingPunct="0">
              <a:defRPr>
                <a:solidFill>
                  <a:schemeClr val="tx1"/>
                </a:solidFill>
                <a:latin typeface="Lucida Sans Unicode" charset="0"/>
                <a:ea typeface="Arial" charset="0"/>
                <a:cs typeface="Arial" charset="0"/>
              </a:defRPr>
            </a:lvl4pPr>
            <a:lvl5pPr marL="2057400" indent="-228600" defTabSz="915988" eaLnBrk="0" hangingPunct="0">
              <a:defRPr>
                <a:solidFill>
                  <a:schemeClr val="tx1"/>
                </a:solidFill>
                <a:latin typeface="Lucida Sans Unicode" charset="0"/>
                <a:ea typeface="Arial" charset="0"/>
                <a:cs typeface="Arial" charset="0"/>
              </a:defRPr>
            </a:lvl5pPr>
            <a:lvl6pPr marL="25146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9pPr>
          </a:lstStyle>
          <a:p>
            <a:pPr eaLnBrk="1" hangingPunct="1"/>
            <a:fld id="{34818DDE-3378-4A41-A696-646525AE4C6E}" type="slidenum">
              <a:rPr lang="en-US">
                <a:latin typeface="Arial" charset="0"/>
                <a:cs typeface="ＭＳ Ｐゴシック" charset="0"/>
              </a:rPr>
              <a:pPr eaLnBrk="1" hangingPunct="1"/>
              <a:t>18</a:t>
            </a:fld>
            <a:endParaRPr lang="en-US">
              <a:latin typeface="Arial" charset="0"/>
              <a:cs typeface="ＭＳ Ｐゴシック"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solidFill>
                  <a:srgbClr val="E46C0A"/>
                </a:solidFill>
                <a:latin typeface="Calibri"/>
                <a:ea typeface="ＭＳ Ｐゴシック"/>
                <a:cs typeface="Calibri"/>
              </a:rPr>
              <a:t>CAUTION:  DON’T JUST SAY BLUE PUFFER – RE: ZENHALE IS NOT A RESCUE MED BY INDICATION</a:t>
            </a:r>
          </a:p>
          <a:p>
            <a:pPr eaLnBrk="1" hangingPunct="1">
              <a:spcBef>
                <a:spcPct val="0"/>
              </a:spcBef>
              <a:buFontTx/>
              <a:buChar char="-"/>
            </a:pPr>
            <a:r>
              <a:rPr lang="en-US">
                <a:solidFill>
                  <a:srgbClr val="E46C0A"/>
                </a:solidFill>
                <a:latin typeface="Calibri"/>
                <a:ea typeface="ＭＳ Ｐゴシック"/>
                <a:cs typeface="Calibri"/>
              </a:rPr>
              <a:t>The first group of medications we will discuss are the Reliver/Rescue inhalers</a:t>
            </a:r>
          </a:p>
          <a:p>
            <a:pPr lvl="1" eaLnBrk="1" hangingPunct="1">
              <a:spcBef>
                <a:spcPct val="0"/>
              </a:spcBef>
              <a:buFontTx/>
              <a:buChar char="-"/>
            </a:pPr>
            <a:r>
              <a:rPr lang="en-US">
                <a:solidFill>
                  <a:srgbClr val="E46C0A"/>
                </a:solidFill>
                <a:latin typeface="Calibri"/>
                <a:ea typeface="ＭＳ Ｐゴシック"/>
                <a:cs typeface="Calibri"/>
              </a:rPr>
              <a:t>These are medications that you use when you suddenly feel short of breath </a:t>
            </a:r>
            <a:endParaRPr lang="en-US">
              <a:solidFill>
                <a:srgbClr val="E46C0A"/>
              </a:solidFill>
              <a:latin typeface="Calibri" charset="0"/>
              <a:cs typeface="Calibri"/>
            </a:endParaRPr>
          </a:p>
          <a:p>
            <a:pPr lvl="1" eaLnBrk="1" hangingPunct="1">
              <a:spcBef>
                <a:spcPct val="0"/>
              </a:spcBef>
              <a:buFontTx/>
              <a:buChar char="-"/>
            </a:pPr>
            <a:r>
              <a:rPr lang="en-US">
                <a:latin typeface="Calibri"/>
                <a:ea typeface="ＭＳ Ｐゴシック"/>
                <a:cs typeface="Calibri"/>
              </a:rPr>
              <a:t>They are fast acting which is why they can help you in critical times. They relieve your SOB within 5-10min = quick relievers or rescue medication</a:t>
            </a:r>
          </a:p>
          <a:p>
            <a:pPr lvl="1" eaLnBrk="1" hangingPunct="1">
              <a:spcBef>
                <a:spcPct val="0"/>
              </a:spcBef>
              <a:buFontTx/>
              <a:buChar char="-"/>
            </a:pPr>
            <a:r>
              <a:rPr lang="en-US">
                <a:latin typeface="Calibri"/>
                <a:ea typeface="ＭＳ Ｐゴシック"/>
                <a:cs typeface="Calibri"/>
              </a:rPr>
              <a:t>And they are short acting which means their effects only last in your body for 4-6 hours</a:t>
            </a:r>
          </a:p>
          <a:p>
            <a:pPr eaLnBrk="1" hangingPunct="1">
              <a:spcBef>
                <a:spcPct val="0"/>
              </a:spcBef>
            </a:pPr>
            <a:endParaRPr lang="en-US">
              <a:latin typeface="Calibri" charset="0"/>
              <a:cs typeface="ＭＳ Ｐゴシック" charset="0"/>
            </a:endParaRPr>
          </a:p>
          <a:p>
            <a:pPr eaLnBrk="1" hangingPunct="1">
              <a:spcBef>
                <a:spcPct val="0"/>
              </a:spcBef>
              <a:buFontTx/>
              <a:buChar char="-"/>
            </a:pPr>
            <a:r>
              <a:rPr lang="en-US">
                <a:latin typeface="Calibri"/>
                <a:ea typeface="ＭＳ Ｐゴシック"/>
                <a:cs typeface="Calibri"/>
              </a:rPr>
              <a:t>It is usually prescribed on an as-needed basis</a:t>
            </a:r>
            <a:r>
              <a:rPr lang="en-US" b="1">
                <a:latin typeface="Calibri"/>
                <a:ea typeface="ＭＳ Ｐゴシック"/>
                <a:cs typeface="Calibri"/>
              </a:rPr>
              <a:t> </a:t>
            </a:r>
            <a:r>
              <a:rPr lang="en-US">
                <a:latin typeface="Calibri"/>
                <a:ea typeface="ＭＳ Ｐゴシック"/>
                <a:cs typeface="Calibri"/>
                <a:sym typeface="Wingdings" charset="0"/>
              </a:rPr>
              <a:t> </a:t>
            </a:r>
            <a:endParaRPr lang="en-US">
              <a:latin typeface="Calibri"/>
              <a:ea typeface="ＭＳ Ｐゴシック"/>
              <a:cs typeface="Calibri"/>
            </a:endParaRPr>
          </a:p>
          <a:p>
            <a:pPr eaLnBrk="1" hangingPunct="1">
              <a:spcBef>
                <a:spcPct val="0"/>
              </a:spcBef>
              <a:buFontTx/>
              <a:buChar char="-"/>
            </a:pPr>
            <a:endParaRPr lang="en-US">
              <a:latin typeface="Calibri" charset="0"/>
              <a:cs typeface="ＭＳ Ｐゴシック" charset="0"/>
            </a:endParaRPr>
          </a:p>
          <a:p>
            <a:pPr eaLnBrk="1" hangingPunct="1">
              <a:spcBef>
                <a:spcPct val="0"/>
              </a:spcBef>
              <a:buFontTx/>
              <a:buChar char="-"/>
            </a:pPr>
            <a:r>
              <a:rPr lang="en-US">
                <a:latin typeface="Calibri"/>
                <a:ea typeface="ＭＳ Ｐゴシック"/>
                <a:cs typeface="Calibri"/>
              </a:rPr>
              <a:t>Even though you may be given long acting medications, Everyone with COPD should have a rescue medication/reliever/quick relief reliever. </a:t>
            </a:r>
            <a:r>
              <a:rPr lang="en-US" b="1">
                <a:latin typeface="Calibri"/>
                <a:ea typeface="ＭＳ Ｐゴシック"/>
                <a:cs typeface="Calibri"/>
              </a:rPr>
              <a:t>It is also recommended to have 2 reliever medications on hand so you can have one in your pocket at all times</a:t>
            </a:r>
          </a:p>
          <a:p>
            <a:pPr>
              <a:spcBef>
                <a:spcPct val="0"/>
              </a:spcBef>
              <a:buChar char="-"/>
            </a:pPr>
            <a:endParaRPr lang="en-US" b="1">
              <a:latin typeface="Calibri" charset="0"/>
              <a:cs typeface="Calibri"/>
            </a:endParaRPr>
          </a:p>
          <a:p>
            <a:pPr>
              <a:spcBef>
                <a:spcPct val="0"/>
              </a:spcBef>
              <a:buChar char="-"/>
            </a:pPr>
            <a:r>
              <a:rPr lang="en-US" b="1">
                <a:latin typeface="Calibri"/>
                <a:ea typeface="ＭＳ Ｐゴシック"/>
                <a:cs typeface="Calibri"/>
              </a:rPr>
              <a:t>Ventolin</a:t>
            </a:r>
            <a:endParaRPr lang="en-US" b="1">
              <a:latin typeface="Calibri" charset="0"/>
              <a:cs typeface="Calibri"/>
            </a:endParaRPr>
          </a:p>
          <a:p>
            <a:pPr lvl="1">
              <a:spcBef>
                <a:spcPct val="0"/>
              </a:spcBef>
              <a:buChar char="-"/>
            </a:pPr>
            <a:r>
              <a:rPr lang="en-US" b="1" u="sng">
                <a:latin typeface="Calibri"/>
                <a:ea typeface="ＭＳ Ｐゴシック"/>
                <a:cs typeface="Calibri"/>
              </a:rPr>
              <a:t>Gives the fastest relief and is usually the first medication given for the first sign of symptoms </a:t>
            </a:r>
            <a:endParaRPr lang="en-US" b="1" u="sng">
              <a:latin typeface="Calibri" charset="0"/>
              <a:cs typeface="Calibri"/>
            </a:endParaRPr>
          </a:p>
          <a:p>
            <a:pPr lvl="1">
              <a:spcBef>
                <a:spcPct val="0"/>
              </a:spcBef>
              <a:buChar char="-"/>
            </a:pPr>
            <a:r>
              <a:rPr lang="en-US" b="1" u="sng">
                <a:latin typeface="Calibri"/>
                <a:ea typeface="ＭＳ Ｐゴシック"/>
                <a:cs typeface="Calibri"/>
              </a:rPr>
              <a:t>It is available in a MDI or disc</a:t>
            </a:r>
            <a:endParaRPr lang="en-US" b="1" u="sng">
              <a:latin typeface="Calibri" charset="0"/>
              <a:cs typeface="Calibri"/>
            </a:endParaRPr>
          </a:p>
          <a:p>
            <a:pPr>
              <a:spcBef>
                <a:spcPct val="0"/>
              </a:spcBef>
              <a:buChar char="-"/>
            </a:pPr>
            <a:endParaRPr lang="en-US" b="1" u="sng">
              <a:latin typeface="Calibri" charset="0"/>
              <a:cs typeface="Calibri"/>
            </a:endParaRPr>
          </a:p>
          <a:p>
            <a:pPr marL="171450" indent="-171450">
              <a:buFont typeface="Arial"/>
              <a:buChar char="•"/>
            </a:pPr>
            <a:r>
              <a:rPr lang="en-US" b="1">
                <a:ea typeface="ＭＳ Ｐゴシック"/>
              </a:rPr>
              <a:t>Atrovent </a:t>
            </a:r>
            <a:endParaRPr lang="en-US" b="1">
              <a:ea typeface="ＭＳ Ｐゴシック"/>
              <a:cs typeface="Calibri"/>
            </a:endParaRPr>
          </a:p>
          <a:p>
            <a:pPr marL="628650" lvl="1" indent="-171450">
              <a:buFont typeface="Arial"/>
              <a:buChar char="•"/>
            </a:pPr>
            <a:r>
              <a:rPr lang="en-US">
                <a:ea typeface="ＭＳ Ｐゴシック"/>
              </a:rPr>
              <a:t>takes a little longer to begin to take effect (</a:t>
            </a:r>
            <a:r>
              <a:rPr lang="en-US" b="1">
                <a:ea typeface="ＭＳ Ｐゴシック"/>
              </a:rPr>
              <a:t>about 30min</a:t>
            </a:r>
            <a:r>
              <a:rPr lang="en-US">
                <a:ea typeface="ＭＳ Ｐゴシック"/>
              </a:rPr>
              <a:t>). Some may notice it working sooner, but everyone is different.  However, because it can take much longer to work than the salbutamol, ipratropium should NOT be used for rescue therapy</a:t>
            </a:r>
            <a:endParaRPr lang="en-US">
              <a:ea typeface="ＭＳ Ｐゴシック"/>
              <a:cs typeface="Calibri"/>
            </a:endParaRPr>
          </a:p>
          <a:p>
            <a:pPr marL="628650" lvl="1" indent="-171450">
              <a:buFont typeface="Arial"/>
              <a:buChar char="•"/>
            </a:pPr>
            <a:endParaRPr lang="en-US">
              <a:ea typeface="ＭＳ Ｐゴシック"/>
            </a:endParaRPr>
          </a:p>
          <a:p>
            <a:pPr marL="171450" indent="-171450">
              <a:buFont typeface="Arial"/>
              <a:buChar char="•"/>
            </a:pPr>
            <a:r>
              <a:rPr lang="en-US">
                <a:ea typeface="ＭＳ Ｐゴシック"/>
              </a:rPr>
              <a:t>In addition, it is Recommended that all medications in the MDI format be used with an </a:t>
            </a:r>
            <a:r>
              <a:rPr lang="en-US" err="1">
                <a:ea typeface="ＭＳ Ｐゴシック"/>
              </a:rPr>
              <a:t>aerochamber</a:t>
            </a:r>
            <a:r>
              <a:rPr lang="en-US">
                <a:ea typeface="ＭＳ Ｐゴシック"/>
              </a:rPr>
              <a:t>/spacer for all MDI</a:t>
            </a:r>
            <a:r>
              <a:rPr lang="ja-JP" altLang="en-US">
                <a:ea typeface="ＭＳ Ｐゴシック"/>
              </a:rPr>
              <a:t>’</a:t>
            </a:r>
            <a:r>
              <a:rPr lang="en-US">
                <a:ea typeface="ＭＳ Ｐゴシック"/>
              </a:rPr>
              <a:t>s as much as possible**, The spacer ensures more drug is deposited into the lungs</a:t>
            </a:r>
            <a:endParaRPr lang="en-US">
              <a:ea typeface="ＭＳ Ｐゴシック"/>
              <a:cs typeface="Calibri"/>
            </a:endParaRPr>
          </a:p>
          <a:p>
            <a:pPr marL="171450" indent="-171450">
              <a:buFont typeface="Arial"/>
              <a:buChar char="•"/>
            </a:pPr>
            <a:endParaRPr lang="en-US">
              <a:ea typeface="ＭＳ Ｐゴシック"/>
              <a:cs typeface="Calibri"/>
            </a:endParaRPr>
          </a:p>
          <a:p>
            <a:pPr marL="171450" lvl="1" indent="-171450">
              <a:buFont typeface="Arial"/>
              <a:buChar char="•"/>
            </a:pPr>
            <a:r>
              <a:rPr lang="en-US">
                <a:ea typeface="ＭＳ Ｐゴシック"/>
              </a:rPr>
              <a:t>-Your doctor might try you on Ventolin or Atrovent or even  a combination of  Ventolin and Atrovent to see which medication</a:t>
            </a:r>
            <a:r>
              <a:rPr lang="en-US" strike="sngStrike">
                <a:ea typeface="ＭＳ Ｐゴシック"/>
              </a:rPr>
              <a:t>, or combination of medications</a:t>
            </a:r>
            <a:r>
              <a:rPr lang="en-US">
                <a:ea typeface="ＭＳ Ｐゴシック"/>
              </a:rPr>
              <a:t>, to help relieve your shortness of breath. </a:t>
            </a:r>
            <a:endParaRPr lang="en-US">
              <a:ea typeface="ＭＳ Ｐゴシック"/>
              <a:cs typeface="Calibri"/>
            </a:endParaRPr>
          </a:p>
          <a:p>
            <a:pPr marL="171450" lvl="1" indent="-171450">
              <a:buFont typeface="Arial"/>
              <a:buChar char="•"/>
            </a:pPr>
            <a:endParaRPr lang="en-US">
              <a:ea typeface="ＭＳ Ｐゴシック"/>
              <a:cs typeface="Calibri"/>
            </a:endParaRPr>
          </a:p>
          <a:p>
            <a:pPr marL="628650" indent="-171450">
              <a:buFont typeface="Arial"/>
              <a:buChar char="•"/>
            </a:pPr>
            <a:r>
              <a:rPr lang="en-US">
                <a:ea typeface="ＭＳ Ｐゴシック"/>
              </a:rPr>
              <a:t>Combivent –</a:t>
            </a:r>
            <a:endParaRPr lang="en-US">
              <a:ea typeface="ＭＳ Ｐゴシック"/>
              <a:cs typeface="Calibri"/>
            </a:endParaRPr>
          </a:p>
          <a:p>
            <a:pPr marL="628650" lvl="1" indent="-171450">
              <a:buFont typeface="Arial"/>
              <a:buChar char="•"/>
            </a:pPr>
            <a:r>
              <a:rPr lang="en-US">
                <a:ea typeface="ＭＳ Ｐゴシック"/>
              </a:rPr>
              <a:t>is a combination of Atrovent and Ventolin</a:t>
            </a:r>
            <a:endParaRPr lang="en-US">
              <a:ea typeface="ＭＳ Ｐゴシック"/>
              <a:cs typeface="Calibri"/>
            </a:endParaRPr>
          </a:p>
          <a:p>
            <a:pPr marL="628650" lvl="1" indent="-171450">
              <a:buFont typeface="Arial"/>
              <a:buChar char="•"/>
            </a:pPr>
            <a:r>
              <a:rPr lang="en-US">
                <a:ea typeface="ＭＳ Ｐゴシック"/>
              </a:rPr>
              <a:t>Taking the combination allows for better relief than either one taken alone</a:t>
            </a:r>
            <a:endParaRPr lang="en-US">
              <a:ea typeface="ＭＳ Ｐゴシック"/>
              <a:cs typeface="Calibri"/>
            </a:endParaRPr>
          </a:p>
          <a:p>
            <a:pPr marL="171450" lvl="1" indent="-171450">
              <a:buFont typeface="Arial"/>
              <a:buChar char="•"/>
            </a:pPr>
            <a:endParaRPr lang="en-US">
              <a:ea typeface="ＭＳ Ｐゴシック"/>
            </a:endParaRPr>
          </a:p>
          <a:p>
            <a:pPr marL="628650" lvl="1" indent="-171450">
              <a:buFont typeface="Arial"/>
              <a:buChar char="•"/>
            </a:pPr>
            <a:r>
              <a:rPr lang="en-US" strike="sngStrike">
                <a:ea typeface="ＭＳ Ｐゴシック"/>
              </a:rPr>
              <a:t>-You may have also tried Atrovent for 3 months before changing the medication </a:t>
            </a:r>
            <a:r>
              <a:rPr lang="en-US" b="1" u="sng" strike="sngStrike">
                <a:ea typeface="ＭＳ Ｐゴシック"/>
              </a:rPr>
              <a:t>to a long acting form of Atrovent</a:t>
            </a:r>
            <a:r>
              <a:rPr lang="en-US" strike="sngStrike">
                <a:ea typeface="ＭＳ Ｐゴシック"/>
              </a:rPr>
              <a:t>; </a:t>
            </a:r>
            <a:r>
              <a:rPr lang="en-US" strike="sngStrike" err="1">
                <a:ea typeface="ＭＳ Ｐゴシック"/>
              </a:rPr>
              <a:t>spiriva</a:t>
            </a:r>
            <a:r>
              <a:rPr lang="en-US" strike="sngStrike">
                <a:ea typeface="ＭＳ Ｐゴシック"/>
              </a:rPr>
              <a:t>/tiotropium which is taken once a day. We will talk about that next Often requires a minimum 3 month trial in order to get coverage </a:t>
            </a:r>
            <a:r>
              <a:rPr lang="en-US">
                <a:ea typeface="ＭＳ Ｐゴシック"/>
              </a:rPr>
              <a:t>not necessary in Manitoba any more – clients do not benefit from being on this drug for years – so should be moved to LAMA’s much sooner than they have been (CHEST/GOLD 2015)</a:t>
            </a:r>
            <a:endParaRPr lang="en-US">
              <a:ea typeface="ＭＳ Ｐゴシック"/>
              <a:cs typeface="Calibri"/>
            </a:endParaRPr>
          </a:p>
          <a:p>
            <a:pPr marL="628650" indent="-171450">
              <a:buFont typeface="Arial"/>
              <a:buChar char="•"/>
            </a:pPr>
            <a:endParaRPr lang="en-US"/>
          </a:p>
          <a:p>
            <a:endParaRPr lang="en-US" altLang="ja-JP">
              <a:latin typeface="Calibri" charset="0"/>
              <a:cs typeface="Calibri"/>
            </a:endParaRPr>
          </a:p>
          <a:p>
            <a:pPr lvl="1" eaLnBrk="1" hangingPunct="1">
              <a:spcBef>
                <a:spcPct val="0"/>
              </a:spcBef>
            </a:pPr>
            <a:endParaRPr lang="en-US" altLang="ja-JP">
              <a:latin typeface="Calibri" charset="0"/>
              <a:cs typeface="Calibri"/>
            </a:endParaRPr>
          </a:p>
          <a:p>
            <a:pPr eaLnBrk="1" hangingPunct="1">
              <a:spcBef>
                <a:spcPct val="0"/>
              </a:spcBef>
              <a:buFontTx/>
              <a:buChar char="-"/>
            </a:pPr>
            <a:endParaRPr lang="en-US">
              <a:latin typeface="Calibri" charset="0"/>
              <a:cs typeface="ＭＳ Ｐゴシック" charset="0"/>
            </a:endParaRPr>
          </a:p>
        </p:txBody>
      </p:sp>
      <p:sp>
        <p:nvSpPr>
          <p:cNvPr id="27653" name="Date Placeholder 1"/>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charset="0"/>
                <a:ea typeface="ＭＳ Ｐゴシック" charset="0"/>
                <a:cs typeface="Arial" charset="0"/>
              </a:defRPr>
            </a:lvl1pPr>
            <a:lvl2pPr marL="742950" indent="-285750" eaLnBrk="0" hangingPunct="0">
              <a:defRPr>
                <a:solidFill>
                  <a:schemeClr val="tx1"/>
                </a:solidFill>
                <a:latin typeface="Lucida Sans Unicode" charset="0"/>
                <a:ea typeface="Arial" charset="0"/>
                <a:cs typeface="Arial" charset="0"/>
              </a:defRPr>
            </a:lvl2pPr>
            <a:lvl3pPr marL="1143000" indent="-228600" eaLnBrk="0" hangingPunct="0">
              <a:defRPr>
                <a:solidFill>
                  <a:schemeClr val="tx1"/>
                </a:solidFill>
                <a:latin typeface="Lucida Sans Unicode" charset="0"/>
                <a:ea typeface="Arial" charset="0"/>
                <a:cs typeface="Arial" charset="0"/>
              </a:defRPr>
            </a:lvl3pPr>
            <a:lvl4pPr marL="1600200" indent="-228600" eaLnBrk="0" hangingPunct="0">
              <a:defRPr>
                <a:solidFill>
                  <a:schemeClr val="tx1"/>
                </a:solidFill>
                <a:latin typeface="Lucida Sans Unicode" charset="0"/>
                <a:ea typeface="Arial" charset="0"/>
                <a:cs typeface="Arial" charset="0"/>
              </a:defRPr>
            </a:lvl4pPr>
            <a:lvl5pPr marL="2057400" indent="-228600" eaLnBrk="0" hangingPunct="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pPr eaLnBrk="1" hangingPunct="1"/>
            <a:fld id="{61CC3D80-2E90-8D4D-8385-19218FFC5BEE}" type="datetime1">
              <a:rPr lang="en-US">
                <a:latin typeface="Calibri" charset="0"/>
                <a:cs typeface="ＭＳ Ｐゴシック" charset="0"/>
              </a:rPr>
              <a:pPr eaLnBrk="1" hangingPunct="1"/>
              <a:t>6/21/2022</a:t>
            </a:fld>
            <a:endParaRPr lang="en-US">
              <a:latin typeface="Calibri"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ea typeface="ＭＳ Ｐゴシック"/>
              </a:rPr>
              <a:t>What does closed mouth technique mean? Are there different words to describe this or this is a term? Could we say versus without spacer?</a:t>
            </a:r>
          </a:p>
          <a:p>
            <a:pPr marL="171450" indent="-171450">
              <a:buFontTx/>
              <a:buChar char="-"/>
            </a:pPr>
            <a:r>
              <a:rPr lang="en-US">
                <a:ea typeface="ＭＳ Ｐゴシック"/>
              </a:rPr>
              <a:t>- also the acronym MDI is sometimes used in this slide deck </a:t>
            </a:r>
            <a:r>
              <a:rPr lang="mr-IN">
                <a:ea typeface="ＭＳ Ｐゴシック"/>
              </a:rPr>
              <a:t>–</a:t>
            </a:r>
            <a:r>
              <a:rPr lang="en-US">
                <a:ea typeface="ＭＳ Ｐゴシック"/>
              </a:rPr>
              <a:t> can we spell it</a:t>
            </a:r>
            <a:r>
              <a:rPr lang="en-US" baseline="0">
                <a:ea typeface="ＭＳ Ｐゴシック"/>
              </a:rPr>
              <a:t> out or is there a more patient friendly term to refer to it?</a:t>
            </a:r>
            <a:endParaRPr lang="en-US">
              <a:ea typeface="ＭＳ Ｐゴシック"/>
              <a:cs typeface="Calibri"/>
            </a:endParaRPr>
          </a:p>
          <a:p>
            <a:pPr marL="171450" indent="-171450">
              <a:buFontTx/>
              <a:buChar char="-"/>
            </a:pPr>
            <a:endParaRPr lang="en-US">
              <a:cs typeface="Calibri"/>
            </a:endParaRPr>
          </a:p>
          <a:p>
            <a:pPr marL="171450" indent="-171450">
              <a:buFont typeface="Arial"/>
              <a:buChar char="•"/>
            </a:pPr>
            <a:r>
              <a:rPr lang="en-US">
                <a:ea typeface="ＭＳ Ｐゴシック"/>
              </a:rPr>
              <a:t>How To Use A Puffer (MDI)</a:t>
            </a:r>
            <a:br>
              <a:rPr lang="en-US">
                <a:cs typeface="+mn-lt"/>
              </a:rPr>
            </a:br>
            <a:r>
              <a:rPr lang="en-US">
                <a:ea typeface="ＭＳ Ｐゴシック"/>
              </a:rPr>
              <a:t> with a Spacer Device</a:t>
            </a:r>
          </a:p>
          <a:p>
            <a:pPr>
              <a:buFont typeface="Arial"/>
              <a:buChar char="•"/>
            </a:pPr>
            <a:r>
              <a:rPr lang="en-US">
                <a:ea typeface="ＭＳ Ｐゴシック"/>
              </a:rPr>
              <a:t>•Shake the MDI </a:t>
            </a:r>
            <a:endParaRPr lang="en-US">
              <a:ea typeface="ＭＳ Ｐゴシック"/>
              <a:cs typeface="Calibri"/>
            </a:endParaRPr>
          </a:p>
          <a:p>
            <a:pPr>
              <a:buFont typeface="Arial"/>
              <a:buChar char="•"/>
            </a:pPr>
            <a:r>
              <a:rPr lang="en-US">
                <a:ea typeface="ＭＳ Ｐゴシック"/>
              </a:rPr>
              <a:t>•Remove the caps</a:t>
            </a:r>
            <a:endParaRPr lang="en-US">
              <a:ea typeface="ＭＳ Ｐゴシック"/>
              <a:cs typeface="Calibri"/>
            </a:endParaRPr>
          </a:p>
          <a:p>
            <a:pPr>
              <a:buFont typeface="Arial"/>
              <a:buChar char="•"/>
            </a:pPr>
            <a:r>
              <a:rPr lang="en-US">
                <a:ea typeface="ＭＳ Ｐゴシック"/>
              </a:rPr>
              <a:t>•Attach MDI to spacer</a:t>
            </a:r>
            <a:endParaRPr lang="en-US">
              <a:ea typeface="ＭＳ Ｐゴシック"/>
              <a:cs typeface="Calibri"/>
            </a:endParaRPr>
          </a:p>
          <a:p>
            <a:pPr>
              <a:buFont typeface="Arial"/>
              <a:buChar char="•"/>
            </a:pPr>
            <a:r>
              <a:rPr lang="en-US">
                <a:ea typeface="ＭＳ Ｐゴシック"/>
              </a:rPr>
              <a:t>•Exhale (away from spacer)</a:t>
            </a:r>
            <a:endParaRPr lang="en-US">
              <a:ea typeface="ＭＳ Ｐゴシック"/>
              <a:cs typeface="Calibri"/>
            </a:endParaRPr>
          </a:p>
          <a:p>
            <a:pPr>
              <a:buFont typeface="Arial"/>
              <a:buChar char="•"/>
            </a:pPr>
            <a:r>
              <a:rPr lang="en-US">
                <a:ea typeface="ＭＳ Ｐゴシック"/>
              </a:rPr>
              <a:t>•Seal lips around spacer mouthpiece </a:t>
            </a:r>
          </a:p>
          <a:p>
            <a:pPr>
              <a:buFont typeface="Arial"/>
              <a:buChar char="•"/>
            </a:pPr>
            <a:r>
              <a:rPr lang="en-US">
                <a:ea typeface="ＭＳ Ｐゴシック"/>
              </a:rPr>
              <a:t>•Tilt chin up slightly</a:t>
            </a:r>
            <a:endParaRPr lang="en-US">
              <a:ea typeface="ＭＳ Ｐゴシック"/>
              <a:cs typeface="Calibri"/>
            </a:endParaRPr>
          </a:p>
          <a:p>
            <a:pPr>
              <a:buFont typeface="Arial"/>
              <a:buChar char="•"/>
            </a:pPr>
            <a:r>
              <a:rPr lang="en-US">
                <a:ea typeface="ＭＳ Ｐゴシック"/>
              </a:rPr>
              <a:t>•Depress MDI into spacer device </a:t>
            </a:r>
            <a:r>
              <a:rPr lang="en-US" i="1" u="sng">
                <a:ea typeface="ＭＳ Ｐゴシック"/>
              </a:rPr>
              <a:t>once</a:t>
            </a:r>
            <a:endParaRPr lang="en-US">
              <a:ea typeface="ＭＳ Ｐゴシック"/>
            </a:endParaRPr>
          </a:p>
          <a:p>
            <a:pPr>
              <a:buFont typeface="Arial"/>
              <a:buChar char="•"/>
            </a:pPr>
            <a:r>
              <a:rPr lang="en-US">
                <a:ea typeface="ＭＳ Ｐゴシック"/>
              </a:rPr>
              <a:t>•Inhale slow &amp; deep</a:t>
            </a:r>
            <a:endParaRPr lang="en-US">
              <a:ea typeface="ＭＳ Ｐゴシック"/>
              <a:cs typeface="Calibri"/>
            </a:endParaRPr>
          </a:p>
          <a:p>
            <a:pPr>
              <a:buFont typeface="Arial"/>
              <a:buChar char="•"/>
            </a:pPr>
            <a:r>
              <a:rPr lang="en-US">
                <a:ea typeface="ＭＳ Ｐゴシック"/>
              </a:rPr>
              <a:t>•Hold breath 5 – 10 seconds</a:t>
            </a:r>
            <a:endParaRPr lang="en-US">
              <a:ea typeface="ＭＳ Ｐゴシック"/>
              <a:cs typeface="Calibri"/>
            </a:endParaRPr>
          </a:p>
          <a:p>
            <a:pPr>
              <a:buFont typeface="Arial"/>
              <a:buChar char="•"/>
            </a:pPr>
            <a:r>
              <a:rPr lang="en-US">
                <a:ea typeface="ＭＳ Ｐゴシック"/>
              </a:rPr>
              <a:t>•Exhale slowly </a:t>
            </a:r>
            <a:endParaRPr lang="en-US">
              <a:ea typeface="ＭＳ Ｐゴシック"/>
              <a:cs typeface="Calibri"/>
            </a:endParaRPr>
          </a:p>
          <a:p>
            <a:pPr>
              <a:buFont typeface="Arial"/>
              <a:buChar char="•"/>
            </a:pPr>
            <a:r>
              <a:rPr lang="en-US">
                <a:ea typeface="ＭＳ Ｐゴシック"/>
              </a:rPr>
              <a:t>•If a 2nd puff is needed, wait 30-60 sec before next do</a:t>
            </a:r>
            <a:endParaRPr lang="en-US">
              <a:ea typeface="ＭＳ Ｐゴシック"/>
              <a:cs typeface="Calibri"/>
            </a:endParaRPr>
          </a:p>
          <a:p>
            <a:pPr>
              <a:buFont typeface="Arial"/>
              <a:buChar char="•"/>
            </a:pPr>
            <a:r>
              <a:rPr lang="en-US">
                <a:ea typeface="ＭＳ Ｐゴシック"/>
              </a:rPr>
              <a:t>•Replace cap</a:t>
            </a:r>
            <a:endParaRPr lang="en-US">
              <a:ea typeface="ＭＳ Ｐゴシック"/>
              <a:cs typeface="Calibri"/>
            </a:endParaRPr>
          </a:p>
          <a:p>
            <a:pPr>
              <a:buFont typeface="Arial"/>
              <a:buChar char="•"/>
            </a:pPr>
            <a:r>
              <a:rPr lang="en-US">
                <a:ea typeface="ＭＳ Ｐゴシック"/>
              </a:rPr>
              <a:t>If inhalation is too rapid, you will hear a musical sound indicating that you should reduce the speed of your breathing, otherwise more medication will remain in the throat than in the lungs.</a:t>
            </a:r>
            <a:endParaRPr lang="en-US">
              <a:ea typeface="ＭＳ Ｐゴシック"/>
              <a:cs typeface="Calibri"/>
            </a:endParaRPr>
          </a:p>
          <a:p>
            <a:pPr>
              <a:buFont typeface="Arial"/>
              <a:buChar char="•"/>
            </a:pPr>
            <a:r>
              <a:rPr lang="en-US">
                <a:ea typeface="ＭＳ Ｐゴシック"/>
              </a:rPr>
              <a:t>It is a one-way valve and the drug will come out with the inspiratory breath.  You have 10-30 seconds to use the medication delivery device (spacer) in order to get the medicine.  After 10 seconds the drug will no longer be suspended in the spacer.</a:t>
            </a:r>
            <a:endParaRPr lang="en-US">
              <a:ea typeface="ＭＳ Ｐゴシック"/>
              <a:cs typeface="Calibri"/>
            </a:endParaRPr>
          </a:p>
          <a:p>
            <a:pPr>
              <a:buFont typeface="Arial"/>
              <a:buChar char="•"/>
            </a:pPr>
            <a:r>
              <a:rPr lang="en-US">
                <a:ea typeface="ＭＳ Ｐゴシック"/>
              </a:rPr>
              <a:t>When you inhale: You may take in one slow deep breath, or you can do the </a:t>
            </a:r>
            <a:r>
              <a:rPr lang="en-US" b="1">
                <a:ea typeface="ＭＳ Ｐゴシック"/>
              </a:rPr>
              <a:t>multiple-breath technique </a:t>
            </a:r>
            <a:r>
              <a:rPr lang="en-US">
                <a:ea typeface="ＭＳ Ｐゴシック"/>
              </a:rPr>
              <a:t>(8-10 breaths).  </a:t>
            </a:r>
            <a:endParaRPr lang="en-US">
              <a:cs typeface="Calibri"/>
            </a:endParaRPr>
          </a:p>
          <a:p>
            <a:pPr>
              <a:buFont typeface="Arial"/>
              <a:buChar char="•"/>
            </a:pPr>
            <a:r>
              <a:rPr lang="en-US">
                <a:ea typeface="ＭＳ Ｐゴシック"/>
              </a:rPr>
              <a:t>-</a:t>
            </a:r>
            <a:endParaRPr lang="en-US">
              <a:ea typeface="ＭＳ Ｐゴシック"/>
              <a:cs typeface="Calibri"/>
            </a:endParaRPr>
          </a:p>
          <a:p>
            <a:pPr>
              <a:buFont typeface="Arial"/>
              <a:buChar char="•"/>
            </a:pPr>
            <a:r>
              <a:rPr lang="en-US">
                <a:ea typeface="ＭＳ Ｐゴシック"/>
              </a:rPr>
              <a:t>DO DEMO OF WHISTLE SOUND!</a:t>
            </a:r>
            <a:endParaRPr lang="en-US">
              <a:ea typeface="ＭＳ Ｐゴシック"/>
              <a:cs typeface="Calibri"/>
            </a:endParaRPr>
          </a:p>
          <a:p>
            <a:pPr>
              <a:buFont typeface="Arial"/>
              <a:buChar char="•"/>
            </a:pPr>
            <a:r>
              <a:rPr lang="en-US">
                <a:ea typeface="ＭＳ Ｐゴシック"/>
              </a:rPr>
              <a:t>Depends on brand product…..they don’t all whistle. Most important to pay attention to slow deep breath</a:t>
            </a:r>
            <a:endParaRPr lang="en-US">
              <a:ea typeface="ＭＳ Ｐゴシック"/>
              <a:cs typeface="Calibri"/>
            </a:endParaRPr>
          </a:p>
          <a:p>
            <a:pPr>
              <a:buFont typeface="Arial"/>
              <a:buChar char="•"/>
            </a:pPr>
            <a:r>
              <a:rPr lang="en-US">
                <a:ea typeface="ＭＳ Ｐゴシック"/>
              </a:rPr>
              <a:t>REMIND patients to ALWAYS read cleaning instructions as each device type may have different rules. </a:t>
            </a:r>
            <a:r>
              <a:rPr lang="en-US" err="1">
                <a:ea typeface="ＭＳ Ｐゴシック"/>
              </a:rPr>
              <a:t>Dishsoap</a:t>
            </a:r>
            <a:r>
              <a:rPr lang="en-US">
                <a:ea typeface="ＭＳ Ｐゴシック"/>
              </a:rPr>
              <a:t> clean and rinse with water can be used on the </a:t>
            </a:r>
            <a:r>
              <a:rPr lang="en-US" err="1">
                <a:ea typeface="ＭＳ Ｐゴシック"/>
              </a:rPr>
              <a:t>aerochamber</a:t>
            </a:r>
            <a:r>
              <a:rPr lang="en-US">
                <a:ea typeface="ＭＳ Ｐゴシック"/>
              </a:rPr>
              <a:t>/</a:t>
            </a:r>
            <a:r>
              <a:rPr lang="en-US" err="1">
                <a:ea typeface="ＭＳ Ｐゴシック"/>
              </a:rPr>
              <a:t>optimchamber</a:t>
            </a:r>
            <a:r>
              <a:rPr lang="en-US">
                <a:ea typeface="ＭＳ Ｐゴシック"/>
              </a:rPr>
              <a:t> devices as they are already antistatic devices.  Some spacers may be cleaned with </a:t>
            </a:r>
            <a:r>
              <a:rPr lang="en-US" err="1">
                <a:ea typeface="ＭＳ Ｐゴシック"/>
              </a:rPr>
              <a:t>dishsoap</a:t>
            </a:r>
            <a:r>
              <a:rPr lang="en-US">
                <a:ea typeface="ＭＳ Ｐゴシック"/>
              </a:rPr>
              <a:t> but however should not be rinsed with water as this is what creates the static charge.</a:t>
            </a:r>
            <a:endParaRPr lang="en-US">
              <a:ea typeface="ＭＳ Ｐゴシック"/>
              <a:cs typeface="Calibri"/>
            </a:endParaRPr>
          </a:p>
          <a:p>
            <a:pPr>
              <a:buFont typeface="Arial"/>
              <a:buChar char="•"/>
            </a:pPr>
            <a:r>
              <a:rPr lang="en-US">
                <a:ea typeface="ＭＳ Ｐゴシック"/>
              </a:rPr>
              <a:t>Always check that the valve is intact before using</a:t>
            </a:r>
            <a:endParaRPr lang="en-US">
              <a:ea typeface="ＭＳ Ｐゴシック"/>
              <a:cs typeface="Calibri"/>
            </a:endParaRPr>
          </a:p>
          <a:p>
            <a:pPr>
              <a:buFont typeface="Arial"/>
              <a:buChar char="•"/>
            </a:pPr>
            <a:r>
              <a:rPr lang="en-US">
                <a:ea typeface="ＭＳ Ｐゴシック"/>
              </a:rPr>
              <a:t>Each device (depending on care) can last 1-2 years</a:t>
            </a:r>
            <a:endParaRPr lang="en-US">
              <a:ea typeface="ＭＳ Ｐゴシック"/>
              <a:cs typeface="Calibri"/>
            </a:endParaRPr>
          </a:p>
          <a:p>
            <a:pPr>
              <a:buFont typeface="Arial"/>
              <a:buChar char="•"/>
            </a:pPr>
            <a:r>
              <a:rPr lang="en-US" b="1">
                <a:ea typeface="ＭＳ Ｐゴシック"/>
              </a:rPr>
              <a:t>Caution* - must use top/upper rack to avoid melting it and beware of the little food particles.  Some devices can be taken apart, others cannot.  Please review and read instructions each time you get a new spacer</a:t>
            </a:r>
            <a:endParaRPr lang="en-US">
              <a:ea typeface="ＭＳ Ｐゴシック"/>
            </a:endParaRPr>
          </a:p>
          <a:p>
            <a:pPr marL="171450" indent="-171450">
              <a:buFont typeface="Arial"/>
              <a:buChar char="•"/>
            </a:pPr>
            <a:endParaRPr lang="en-US">
              <a:cs typeface="Calibri"/>
            </a:endParaRPr>
          </a:p>
        </p:txBody>
      </p:sp>
      <p:sp>
        <p:nvSpPr>
          <p:cNvPr id="4" name="Slide Number Placeholder 3"/>
          <p:cNvSpPr>
            <a:spLocks noGrp="1"/>
          </p:cNvSpPr>
          <p:nvPr>
            <p:ph type="sldNum" sz="quarter" idx="10"/>
          </p:nvPr>
        </p:nvSpPr>
        <p:spPr/>
        <p:txBody>
          <a:bodyPr/>
          <a:lstStyle/>
          <a:p>
            <a:fld id="{1A8E50E3-B667-5D42-B012-EBACA299B1E4}" type="slidenum">
              <a:rPr lang="en-US" smtClean="0"/>
              <a:pPr/>
              <a:t>19</a:t>
            </a:fld>
            <a:endParaRPr lang="en-US"/>
          </a:p>
        </p:txBody>
      </p:sp>
    </p:spTree>
    <p:extLst>
      <p:ext uri="{BB962C8B-B14F-4D97-AF65-F5344CB8AC3E}">
        <p14:creationId xmlns:p14="http://schemas.microsoft.com/office/powerpoint/2010/main" val="103533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Today we will be providing you an overview of good COPD Management.</a:t>
            </a:r>
          </a:p>
          <a:p>
            <a:pPr marL="0" indent="0">
              <a:buFont typeface="Arial" panose="020B0604020202020204" pitchFamily="34" charset="0"/>
              <a:buNone/>
            </a:pPr>
            <a:r>
              <a:rPr lang="en-US"/>
              <a:t>Goal:  to help you feel more confident in your ability to actively manage your condition and cope with related challenges</a:t>
            </a:r>
          </a:p>
          <a:p>
            <a:pPr>
              <a:buFont typeface="Arial" panose="020B0604020202020204" pitchFamily="34" charset="0"/>
            </a:pPr>
            <a:endParaRPr lang="en-US">
              <a:cs typeface="Calibri"/>
            </a:endParaRPr>
          </a:p>
          <a:p>
            <a:pPr>
              <a:defRPr/>
            </a:pPr>
            <a:r>
              <a:rPr lang="en-US">
                <a:ea typeface="ＭＳ Ｐゴシック"/>
                <a:cs typeface="Calibri"/>
              </a:rPr>
              <a:t>Discussion question:  What do you want to gain out of this session?</a:t>
            </a:r>
            <a:endParaRPr lang="en-US">
              <a:cs typeface="Calibri"/>
            </a:endParaRPr>
          </a:p>
          <a:p>
            <a:pPr>
              <a:defRPr/>
            </a:pPr>
            <a:endParaRPr lang="en-US">
              <a:cs typeface="Calibri"/>
            </a:endParaRPr>
          </a:p>
          <a:p>
            <a:pPr>
              <a:defRPr/>
            </a:pPr>
            <a:endParaRPr lang="en-US">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smtClean="0"/>
              <a:pPr/>
              <a:t>2</a:t>
            </a:fld>
            <a:endParaRPr lang="en-US"/>
          </a:p>
        </p:txBody>
      </p:sp>
    </p:spTree>
    <p:extLst>
      <p:ext uri="{BB962C8B-B14F-4D97-AF65-F5344CB8AC3E}">
        <p14:creationId xmlns:p14="http://schemas.microsoft.com/office/powerpoint/2010/main" val="681057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r>
              <a:rPr lang="en-US" b="1">
                <a:latin typeface="Arial"/>
                <a:ea typeface="ＭＳ Ｐゴシック"/>
                <a:cs typeface="Arial"/>
              </a:rPr>
              <a:t>Key Message: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a:latin typeface="Arial"/>
                <a:ea typeface="ＭＳ Ｐゴシック"/>
                <a:cs typeface="Arial"/>
              </a:rPr>
              <a:t>A chamber/spacer allows about 50-80% more drug to enter into the lungs vs. closed mouth technique.</a:t>
            </a:r>
          </a:p>
          <a:p>
            <a:endParaRPr lang="en-US">
              <a:latin typeface="Arial" pitchFamily="34" charset="0"/>
              <a:ea typeface="ＭＳ Ｐゴシック" pitchFamily="34" charset="-128"/>
            </a:endParaRPr>
          </a:p>
          <a:p>
            <a:r>
              <a:rPr lang="en-US">
                <a:latin typeface="Arial"/>
                <a:ea typeface="ＭＳ Ｐゴシック"/>
                <a:cs typeface="Arial"/>
              </a:rPr>
              <a:t>Only 9% of patients use their inhalers correctly.</a:t>
            </a:r>
          </a:p>
          <a:p>
            <a:pPr>
              <a:lnSpc>
                <a:spcPct val="90000"/>
              </a:lnSpc>
            </a:pPr>
            <a:r>
              <a:rPr lang="en-US">
                <a:latin typeface="Arial"/>
                <a:ea typeface="ＭＳ Ｐゴシック"/>
                <a:cs typeface="Arial"/>
              </a:rPr>
              <a:t>Proper technique of all devices is important </a:t>
            </a:r>
          </a:p>
          <a:p>
            <a:pPr>
              <a:lnSpc>
                <a:spcPct val="90000"/>
              </a:lnSpc>
            </a:pPr>
            <a:r>
              <a:rPr lang="en-US" b="1">
                <a:latin typeface="Arial"/>
                <a:ea typeface="ＭＳ Ｐゴシック"/>
                <a:cs typeface="Arial"/>
              </a:rPr>
              <a:t>NOTE to </a:t>
            </a:r>
            <a:r>
              <a:rPr lang="en-US" b="1" err="1">
                <a:latin typeface="Arial"/>
                <a:ea typeface="ＭＳ Ｐゴシック"/>
                <a:cs typeface="Arial"/>
              </a:rPr>
              <a:t>clincians</a:t>
            </a:r>
            <a:r>
              <a:rPr lang="en-US" b="1">
                <a:latin typeface="Arial"/>
                <a:ea typeface="ＭＳ Ｐゴシック"/>
                <a:cs typeface="Arial"/>
              </a:rPr>
              <a:t>: AEROCHAMBER brand</a:t>
            </a:r>
            <a:r>
              <a:rPr lang="en-US">
                <a:latin typeface="Arial"/>
                <a:ea typeface="ＭＳ Ｐゴシック"/>
                <a:cs typeface="Arial"/>
              </a:rPr>
              <a:t> currently</a:t>
            </a:r>
            <a:r>
              <a:rPr lang="en-US" baseline="0">
                <a:latin typeface="Arial"/>
                <a:ea typeface="ＭＳ Ｐゴシック"/>
                <a:cs typeface="Arial"/>
              </a:rPr>
              <a:t> has the best coverage in terms of NIHB and most third party plans vs. other spacers/chambers.</a:t>
            </a:r>
            <a:endParaRPr lang="en-US">
              <a:latin typeface="Arial"/>
              <a:ea typeface="ＭＳ Ｐゴシック"/>
              <a:cs typeface="Arial"/>
            </a:endParaRPr>
          </a:p>
          <a:p>
            <a:endParaRPr lang="en-US">
              <a:latin typeface="Arial" pitchFamily="34" charset="0"/>
              <a:ea typeface="ＭＳ Ｐゴシック" pitchFamily="34" charset="-128"/>
              <a:cs typeface="Arial"/>
            </a:endParaRPr>
          </a:p>
          <a:p>
            <a:r>
              <a:rPr lang="en-US">
                <a:ea typeface="ＭＳ Ｐゴシック"/>
              </a:rPr>
              <a:t>On the left: the drug is expelled at </a:t>
            </a:r>
            <a:r>
              <a:rPr lang="en-US" b="1">
                <a:ea typeface="ＭＳ Ｐゴシック"/>
              </a:rPr>
              <a:t>60MPH</a:t>
            </a:r>
            <a:r>
              <a:rPr lang="en-US">
                <a:ea typeface="ＭＳ Ｐゴシック"/>
              </a:rPr>
              <a:t> so the majority of it gets hits the back of the mouth when using only the MDI with closed mouth technique. Inhaled medications are not absorbed in the mouth and so they are mostly wasted.  But more importantly, the medication gets absorbed into the blood stream here where it can cause more unwanted side effects and less relief.  MORE DRUG IN LUNGS (Racecar can’t make the turn unless it slows down - must slow down around the curve)</a:t>
            </a:r>
            <a:endParaRPr lang="en-US">
              <a:ea typeface="ＭＳ Ｐゴシック"/>
              <a:cs typeface="Calibri"/>
            </a:endParaRPr>
          </a:p>
          <a:p>
            <a:r>
              <a:rPr lang="en-US">
                <a:ea typeface="ＭＳ Ｐゴシック"/>
              </a:rPr>
              <a:t>On the right the patient is using the spacer.  While using a spacer the drug becomes a gas inside the chamber and will be entirely inhaled in this form.  And as you can see,  much more of the drug gets deposited into the lungs where it acts directly and where it should be to get relief ( ~80%) </a:t>
            </a:r>
            <a:endParaRPr lang="en-US">
              <a:cs typeface="Calibri"/>
            </a:endParaRPr>
          </a:p>
          <a:p>
            <a:r>
              <a:rPr lang="en-US">
                <a:ea typeface="ＭＳ Ｐゴシック"/>
              </a:rPr>
              <a:t>Without the spacer you are getting less medication that you need and the medication is being unnecessarily wasted.  MORE DRUG IN MOUTH AND STOMACH – NOT IN LUNGS – MORE ADVERSE REACTIONS</a:t>
            </a:r>
            <a:endParaRPr lang="en-US">
              <a:ea typeface="ＭＳ Ｐゴシック"/>
              <a:cs typeface="Calibri"/>
            </a:endParaRPr>
          </a:p>
          <a:p>
            <a:endParaRPr lang="en-US">
              <a:latin typeface="Arial" pitchFamily="34" charset="0"/>
              <a:ea typeface="ＭＳ Ｐゴシック" pitchFamily="34" charset="-128"/>
              <a:cs typeface="Arial"/>
            </a:endParaRPr>
          </a:p>
        </p:txBody>
      </p:sp>
      <p:sp>
        <p:nvSpPr>
          <p:cNvPr id="165892" name="Slide Number Placeholder 3"/>
          <p:cNvSpPr>
            <a:spLocks noGrp="1"/>
          </p:cNvSpPr>
          <p:nvPr>
            <p:ph type="sldNum" sz="quarter" idx="5"/>
          </p:nvPr>
        </p:nvSpPr>
        <p:spPr>
          <a:noFill/>
        </p:spPr>
        <p:txBody>
          <a:bodyPr/>
          <a:lstStyle/>
          <a:p>
            <a:fld id="{1C449E8D-61B9-4510-BE61-B0CA27AA589D}" type="slidenum">
              <a:rPr lang="en-US"/>
              <a:pPr/>
              <a:t>20</a:t>
            </a:fld>
            <a:endParaRPr lang="en-US"/>
          </a:p>
        </p:txBody>
      </p:sp>
    </p:spTree>
    <p:extLst>
      <p:ext uri="{BB962C8B-B14F-4D97-AF65-F5344CB8AC3E}">
        <p14:creationId xmlns:p14="http://schemas.microsoft.com/office/powerpoint/2010/main" val="1759756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Lucida Sans Unicode" charset="0"/>
                <a:ea typeface="ＭＳ Ｐゴシック" charset="0"/>
                <a:cs typeface="Arial" charset="0"/>
              </a:defRPr>
            </a:lvl1pPr>
            <a:lvl2pPr marL="742950" indent="-285750" defTabSz="915988" eaLnBrk="0" hangingPunct="0">
              <a:defRPr>
                <a:solidFill>
                  <a:schemeClr val="tx1"/>
                </a:solidFill>
                <a:latin typeface="Lucida Sans Unicode" charset="0"/>
                <a:ea typeface="Arial" charset="0"/>
                <a:cs typeface="Arial" charset="0"/>
              </a:defRPr>
            </a:lvl2pPr>
            <a:lvl3pPr marL="1143000" indent="-228600" defTabSz="915988" eaLnBrk="0" hangingPunct="0">
              <a:defRPr>
                <a:solidFill>
                  <a:schemeClr val="tx1"/>
                </a:solidFill>
                <a:latin typeface="Lucida Sans Unicode" charset="0"/>
                <a:ea typeface="Arial" charset="0"/>
                <a:cs typeface="Arial" charset="0"/>
              </a:defRPr>
            </a:lvl3pPr>
            <a:lvl4pPr marL="1600200" indent="-228600" defTabSz="915988" eaLnBrk="0" hangingPunct="0">
              <a:defRPr>
                <a:solidFill>
                  <a:schemeClr val="tx1"/>
                </a:solidFill>
                <a:latin typeface="Lucida Sans Unicode" charset="0"/>
                <a:ea typeface="Arial" charset="0"/>
                <a:cs typeface="Arial" charset="0"/>
              </a:defRPr>
            </a:lvl4pPr>
            <a:lvl5pPr marL="2057400" indent="-228600" defTabSz="915988" eaLnBrk="0" hangingPunct="0">
              <a:defRPr>
                <a:solidFill>
                  <a:schemeClr val="tx1"/>
                </a:solidFill>
                <a:latin typeface="Lucida Sans Unicode" charset="0"/>
                <a:ea typeface="Arial" charset="0"/>
                <a:cs typeface="Arial" charset="0"/>
              </a:defRPr>
            </a:lvl5pPr>
            <a:lvl6pPr marL="25146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9pPr>
          </a:lstStyle>
          <a:p>
            <a:pPr eaLnBrk="1" hangingPunct="1"/>
            <a:fld id="{81A5EA4D-9B95-A14A-8BEF-07098589B12A}" type="slidenum">
              <a:rPr lang="en-US">
                <a:latin typeface="Arial" charset="0"/>
                <a:cs typeface="ＭＳ Ｐゴシック" charset="0"/>
              </a:rPr>
              <a:pPr eaLnBrk="1" hangingPunct="1"/>
              <a:t>21</a:t>
            </a:fld>
            <a:endParaRPr lang="en-US">
              <a:latin typeface="Arial" charset="0"/>
              <a:cs typeface="ＭＳ Ｐゴシック" charset="0"/>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9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z="1000">
                <a:latin typeface="Calibri"/>
                <a:ea typeface="ＭＳ Ｐゴシック"/>
                <a:cs typeface="Calibri"/>
              </a:rPr>
              <a:t>If you are already on Ventolin or Atrovent, and your shortness of breath is not relieved, your doctor may add a long-acting bronchodilator.</a:t>
            </a:r>
          </a:p>
          <a:p>
            <a:pPr eaLnBrk="1" hangingPunct="1">
              <a:spcBef>
                <a:spcPct val="0"/>
              </a:spcBef>
              <a:buFontTx/>
              <a:buChar char="-"/>
            </a:pPr>
            <a:r>
              <a:rPr lang="en-US" sz="1000">
                <a:latin typeface="Calibri"/>
                <a:ea typeface="ＭＳ Ｐゴシック"/>
                <a:cs typeface="Calibri"/>
              </a:rPr>
              <a:t>Long-acting bronchodilators also open the airways, but they take longer to open the airways , but their effects can last up to 12-24 hours.</a:t>
            </a:r>
          </a:p>
          <a:p>
            <a:pPr marL="0" marR="0" indent="0" algn="l" defTabSz="914400" rtl="0" eaLnBrk="1" fontAlgn="base" latinLnBrk="0" hangingPunct="1">
              <a:lnSpc>
                <a:spcPct val="100000"/>
              </a:lnSpc>
              <a:spcBef>
                <a:spcPct val="0"/>
              </a:spcBef>
              <a:spcAft>
                <a:spcPct val="0"/>
              </a:spcAft>
              <a:buClrTx/>
              <a:buSzTx/>
              <a:buFontTx/>
              <a:buChar char="-"/>
              <a:tabLst/>
              <a:defRPr/>
            </a:pPr>
            <a:r>
              <a:rPr lang="en-US" sz="1000">
                <a:latin typeface="Calibri"/>
                <a:ea typeface="ＭＳ Ｐゴシック"/>
                <a:cs typeface="Calibri"/>
              </a:rPr>
              <a:t>A long-acting bronchodilator is taken every day because it can help to prevent flare-ups</a:t>
            </a:r>
          </a:p>
          <a:p>
            <a:pPr eaLnBrk="1" hangingPunct="1">
              <a:spcBef>
                <a:spcPct val="0"/>
              </a:spcBef>
              <a:buFontTx/>
              <a:buChar char="-"/>
            </a:pPr>
            <a:r>
              <a:rPr lang="en-US" sz="1000">
                <a:latin typeface="Calibri"/>
                <a:ea typeface="ＭＳ Ｐゴシック"/>
                <a:cs typeface="Calibri"/>
              </a:rPr>
              <a:t>SEREVENT can take up to 2 hours to work in COPD when first starting the medication until reaching steady state and using it with good adherence.  It only takes about 20 minutes to start working in asthma.  OXEZE takes about 1-3 minutes to work in both asthma and COPD.</a:t>
            </a:r>
          </a:p>
          <a:p>
            <a:pPr eaLnBrk="1" hangingPunct="1">
              <a:spcBef>
                <a:spcPct val="0"/>
              </a:spcBef>
            </a:pPr>
            <a:endParaRPr lang="en-US" altLang="ja-JP" sz="1000">
              <a:latin typeface="Calibri"/>
              <a:ea typeface="ＭＳ Ｐゴシック"/>
              <a:cs typeface="Calibri"/>
            </a:endParaRPr>
          </a:p>
          <a:p>
            <a:pPr>
              <a:spcBef>
                <a:spcPct val="0"/>
              </a:spcBef>
            </a:pPr>
            <a:r>
              <a:rPr lang="en-US" altLang="ja-JP" sz="1000">
                <a:latin typeface="Calibri"/>
                <a:ea typeface="ＭＳ Ｐゴシック"/>
                <a:cs typeface="Calibri"/>
              </a:rPr>
              <a:t>Risk versus benefits: may cause side effects but in the long run may prevent flare ups, hospitalizations </a:t>
            </a:r>
          </a:p>
          <a:p>
            <a:pPr>
              <a:spcBef>
                <a:spcPct val="0"/>
              </a:spcBef>
            </a:pPr>
            <a:endParaRPr lang="en-US" altLang="ja-JP" sz="1000">
              <a:latin typeface="Calibri" charset="0"/>
              <a:cs typeface="Calibri"/>
            </a:endParaRPr>
          </a:p>
          <a:p>
            <a:pPr eaLnBrk="1" hangingPunct="1">
              <a:spcBef>
                <a:spcPct val="0"/>
              </a:spcBef>
            </a:pPr>
            <a:endParaRPr lang="en-US" sz="1000">
              <a:latin typeface="Calibri" charset="0"/>
              <a:cs typeface="ＭＳ Ｐゴシック" charset="0"/>
            </a:endParaRPr>
          </a:p>
          <a:p>
            <a:pPr eaLnBrk="1" hangingPunct="1">
              <a:spcBef>
                <a:spcPct val="0"/>
              </a:spcBef>
              <a:buFontTx/>
              <a:buChar char="-"/>
            </a:pPr>
            <a:endParaRPr lang="en-US" sz="1000">
              <a:latin typeface="Calibri" charset="0"/>
              <a:cs typeface="ＭＳ Ｐゴシック" charset="0"/>
            </a:endParaRPr>
          </a:p>
        </p:txBody>
      </p:sp>
      <p:sp>
        <p:nvSpPr>
          <p:cNvPr id="32773" name="Date Placeholder 1"/>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charset="0"/>
                <a:ea typeface="ＭＳ Ｐゴシック" charset="0"/>
                <a:cs typeface="Arial" charset="0"/>
              </a:defRPr>
            </a:lvl1pPr>
            <a:lvl2pPr marL="742950" indent="-285750" eaLnBrk="0" hangingPunct="0">
              <a:defRPr>
                <a:solidFill>
                  <a:schemeClr val="tx1"/>
                </a:solidFill>
                <a:latin typeface="Lucida Sans Unicode" charset="0"/>
                <a:ea typeface="Arial" charset="0"/>
                <a:cs typeface="Arial" charset="0"/>
              </a:defRPr>
            </a:lvl2pPr>
            <a:lvl3pPr marL="1143000" indent="-228600" eaLnBrk="0" hangingPunct="0">
              <a:defRPr>
                <a:solidFill>
                  <a:schemeClr val="tx1"/>
                </a:solidFill>
                <a:latin typeface="Lucida Sans Unicode" charset="0"/>
                <a:ea typeface="Arial" charset="0"/>
                <a:cs typeface="Arial" charset="0"/>
              </a:defRPr>
            </a:lvl3pPr>
            <a:lvl4pPr marL="1600200" indent="-228600" eaLnBrk="0" hangingPunct="0">
              <a:defRPr>
                <a:solidFill>
                  <a:schemeClr val="tx1"/>
                </a:solidFill>
                <a:latin typeface="Lucida Sans Unicode" charset="0"/>
                <a:ea typeface="Arial" charset="0"/>
                <a:cs typeface="Arial" charset="0"/>
              </a:defRPr>
            </a:lvl4pPr>
            <a:lvl5pPr marL="2057400" indent="-228600" eaLnBrk="0" hangingPunct="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pPr eaLnBrk="1" hangingPunct="1"/>
            <a:fld id="{0A4B7AE6-0661-C24C-B8A5-9FD37300828D}" type="datetime1">
              <a:rPr lang="en-US">
                <a:latin typeface="Calibri" charset="0"/>
                <a:cs typeface="ＭＳ Ｐゴシック" charset="0"/>
              </a:rPr>
              <a:pPr eaLnBrk="1" hangingPunct="1"/>
              <a:t>6/21/2022</a:t>
            </a:fld>
            <a:endParaRPr lang="en-US">
              <a:latin typeface="Calibri"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Lucida Sans Unicode" charset="0"/>
                <a:ea typeface="ＭＳ Ｐゴシック" charset="0"/>
                <a:cs typeface="Arial" charset="0"/>
              </a:defRPr>
            </a:lvl1pPr>
            <a:lvl2pPr marL="742950" indent="-285750" defTabSz="915988" eaLnBrk="0" hangingPunct="0">
              <a:defRPr>
                <a:solidFill>
                  <a:schemeClr val="tx1"/>
                </a:solidFill>
                <a:latin typeface="Lucida Sans Unicode" charset="0"/>
                <a:ea typeface="Arial" charset="0"/>
                <a:cs typeface="Arial" charset="0"/>
              </a:defRPr>
            </a:lvl2pPr>
            <a:lvl3pPr marL="1143000" indent="-228600" defTabSz="915988" eaLnBrk="0" hangingPunct="0">
              <a:defRPr>
                <a:solidFill>
                  <a:schemeClr val="tx1"/>
                </a:solidFill>
                <a:latin typeface="Lucida Sans Unicode" charset="0"/>
                <a:ea typeface="Arial" charset="0"/>
                <a:cs typeface="Arial" charset="0"/>
              </a:defRPr>
            </a:lvl3pPr>
            <a:lvl4pPr marL="1600200" indent="-228600" defTabSz="915988" eaLnBrk="0" hangingPunct="0">
              <a:defRPr>
                <a:solidFill>
                  <a:schemeClr val="tx1"/>
                </a:solidFill>
                <a:latin typeface="Lucida Sans Unicode" charset="0"/>
                <a:ea typeface="Arial" charset="0"/>
                <a:cs typeface="Arial" charset="0"/>
              </a:defRPr>
            </a:lvl4pPr>
            <a:lvl5pPr marL="2057400" indent="-228600" defTabSz="915988" eaLnBrk="0" hangingPunct="0">
              <a:defRPr>
                <a:solidFill>
                  <a:schemeClr val="tx1"/>
                </a:solidFill>
                <a:latin typeface="Lucida Sans Unicode" charset="0"/>
                <a:ea typeface="Arial" charset="0"/>
                <a:cs typeface="Arial" charset="0"/>
              </a:defRPr>
            </a:lvl5pPr>
            <a:lvl6pPr marL="25146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defTabSz="915988" eaLnBrk="0" fontAlgn="base" hangingPunct="0">
              <a:spcBef>
                <a:spcPct val="0"/>
              </a:spcBef>
              <a:spcAft>
                <a:spcPct val="0"/>
              </a:spcAft>
              <a:defRPr>
                <a:solidFill>
                  <a:schemeClr val="tx1"/>
                </a:solidFill>
                <a:latin typeface="Lucida Sans Unicode" charset="0"/>
                <a:ea typeface="Arial" charset="0"/>
                <a:cs typeface="Arial" charset="0"/>
              </a:defRPr>
            </a:lvl9pPr>
          </a:lstStyle>
          <a:p>
            <a:pPr eaLnBrk="1" hangingPunct="1"/>
            <a:fld id="{A034643A-5CD2-BD4E-B602-22AEFCB416D5}" type="slidenum">
              <a:rPr lang="en-US">
                <a:latin typeface="Arial" charset="0"/>
                <a:cs typeface="ＭＳ Ｐゴシック" charset="0"/>
              </a:rPr>
              <a:pPr eaLnBrk="1" hangingPunct="1"/>
              <a:t>22</a:t>
            </a:fld>
            <a:endParaRPr lang="en-US">
              <a:latin typeface="Arial" charset="0"/>
              <a:cs typeface="ＭＳ Ｐゴシック" charset="0"/>
            </a:endParaRPr>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0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a:latin typeface="Calibri"/>
                <a:ea typeface="ＭＳ Ｐゴシック"/>
                <a:cs typeface="Calibri"/>
              </a:rPr>
              <a:t>Long Acting </a:t>
            </a:r>
            <a:r>
              <a:rPr lang="en-US" sz="1000" err="1">
                <a:latin typeface="Calibri"/>
                <a:ea typeface="ＭＳ Ｐゴシック"/>
                <a:cs typeface="Calibri"/>
              </a:rPr>
              <a:t>Brochodiolator</a:t>
            </a:r>
            <a:endParaRPr lang="en-US" sz="1000">
              <a:latin typeface="Calibri"/>
              <a:ea typeface="ＭＳ Ｐゴシック"/>
              <a:cs typeface="Calibri"/>
            </a:endParaRPr>
          </a:p>
          <a:p>
            <a:pPr lvl="1">
              <a:spcBef>
                <a:spcPct val="0"/>
              </a:spcBef>
            </a:pPr>
            <a:r>
              <a:rPr lang="en-US" sz="1000">
                <a:latin typeface="Calibri"/>
                <a:ea typeface="ＭＳ Ｐゴシック"/>
                <a:cs typeface="Calibri"/>
              </a:rPr>
              <a:t>There are 2 kinds Anticholinergics and Beta Agonists</a:t>
            </a:r>
          </a:p>
          <a:p>
            <a:pPr>
              <a:spcBef>
                <a:spcPct val="0"/>
              </a:spcBef>
            </a:pPr>
            <a:r>
              <a:rPr lang="en-US" sz="1000">
                <a:latin typeface="Calibri"/>
                <a:ea typeface="ＭＳ Ｐゴシック"/>
                <a:cs typeface="Calibri"/>
              </a:rPr>
              <a:t>Blue category – from one family called Anticholinergics a long acting form of Atrovent</a:t>
            </a:r>
            <a:endParaRPr lang="en-US">
              <a:cs typeface="Calibri"/>
            </a:endParaRPr>
          </a:p>
          <a:p>
            <a:pPr marL="285750" indent="-285750">
              <a:spcBef>
                <a:spcPct val="0"/>
              </a:spcBef>
              <a:buFont typeface="Arial"/>
              <a:buChar char="•"/>
            </a:pPr>
            <a:r>
              <a:rPr lang="en-US">
                <a:ea typeface="ＭＳ Ｐゴシック"/>
              </a:rPr>
              <a:t>Spiriva has 2 formats </a:t>
            </a:r>
            <a:r>
              <a:rPr lang="en-US" err="1">
                <a:ea typeface="ＭＳ Ｐゴシック"/>
              </a:rPr>
              <a:t>Handihaler</a:t>
            </a:r>
            <a:r>
              <a:rPr lang="en-US">
                <a:ea typeface="ＭＳ Ｐゴシック"/>
              </a:rPr>
              <a:t> and the Respimat</a:t>
            </a:r>
            <a:endParaRPr lang="en-US">
              <a:ea typeface="ＭＳ Ｐゴシック"/>
              <a:cs typeface="Calibri"/>
            </a:endParaRPr>
          </a:p>
          <a:p>
            <a:pPr marL="742950" lvl="1" indent="-285750">
              <a:spcBef>
                <a:spcPct val="0"/>
              </a:spcBef>
              <a:buFont typeface="Arial"/>
              <a:buChar char="•"/>
            </a:pPr>
            <a:r>
              <a:rPr lang="en-US">
                <a:ea typeface="ＭＳ Ｐゴシック"/>
              </a:rPr>
              <a:t> Contents of 1 capsule inhaled once daily, lasts 24hours</a:t>
            </a:r>
          </a:p>
          <a:p>
            <a:pPr marL="742950" lvl="1" indent="-285750">
              <a:spcBef>
                <a:spcPct val="0"/>
              </a:spcBef>
              <a:buFont typeface="Arial"/>
              <a:buChar char="•"/>
            </a:pPr>
            <a:r>
              <a:rPr lang="en-US">
                <a:ea typeface="ＭＳ Ｐゴシック"/>
              </a:rPr>
              <a:t> Inhale twice to ensure you have inhaled the full contents of the capsule</a:t>
            </a:r>
          </a:p>
          <a:p>
            <a:pPr marL="742950" lvl="1" indent="-285750">
              <a:spcBef>
                <a:spcPct val="0"/>
              </a:spcBef>
              <a:buFont typeface="Arial"/>
              <a:buChar char="•"/>
            </a:pPr>
            <a:r>
              <a:rPr lang="en-US">
                <a:ea typeface="ＭＳ Ｐゴシック"/>
              </a:rPr>
              <a:t>Make sure you do not swallow the capsule</a:t>
            </a:r>
          </a:p>
          <a:p>
            <a:pPr marL="742950" lvl="1" indent="-285750">
              <a:spcBef>
                <a:spcPct val="0"/>
              </a:spcBef>
              <a:buFont typeface="Arial"/>
              <a:buChar char="•"/>
            </a:pPr>
            <a:r>
              <a:rPr lang="en-US">
                <a:ea typeface="ＭＳ Ｐゴシック"/>
              </a:rPr>
              <a:t> Usually tried first because it has good effects for people with COPD, however, not everyone feels less shortness of breath when using Spiriva.</a:t>
            </a:r>
          </a:p>
          <a:p>
            <a:pPr marL="742950" lvl="1" indent="-285750">
              <a:spcBef>
                <a:spcPct val="0"/>
              </a:spcBef>
              <a:buFont typeface="Arial"/>
              <a:buChar char="•"/>
            </a:pPr>
            <a:r>
              <a:rPr lang="en-US">
                <a:ea typeface="ＭＳ Ｐゴシック"/>
              </a:rPr>
              <a:t>Covered after trying 3 months of </a:t>
            </a:r>
            <a:r>
              <a:rPr lang="en-US" err="1">
                <a:ea typeface="ＭＳ Ｐゴシック"/>
              </a:rPr>
              <a:t>atrovent</a:t>
            </a:r>
            <a:r>
              <a:rPr lang="en-US">
                <a:ea typeface="ＭＳ Ｐゴシック"/>
              </a:rPr>
              <a:t>  </a:t>
            </a:r>
          </a:p>
          <a:p>
            <a:pPr marL="742950" lvl="1" indent="-285750">
              <a:spcBef>
                <a:spcPct val="0"/>
              </a:spcBef>
              <a:buFont typeface="Arial"/>
              <a:buChar char="•"/>
            </a:pPr>
            <a:r>
              <a:rPr lang="en-US">
                <a:ea typeface="ＭＳ Ｐゴシック"/>
              </a:rPr>
              <a:t>SE: dry mouth and increase IOP </a:t>
            </a:r>
          </a:p>
          <a:p>
            <a:pPr marL="1200150" lvl="2" indent="-285750">
              <a:spcBef>
                <a:spcPct val="0"/>
              </a:spcBef>
              <a:buFont typeface="Arial"/>
              <a:buChar char="•"/>
            </a:pPr>
            <a:r>
              <a:rPr lang="en-US">
                <a:ea typeface="ＭＳ Ｐゴシック"/>
              </a:rPr>
              <a:t>WASH hands to avoid getting anticholinergic medication into eyes (unsafe re: glaucoma/cataracts as it increases IOP)</a:t>
            </a:r>
          </a:p>
          <a:p>
            <a:pPr marL="742950" lvl="1" indent="-285750">
              <a:spcBef>
                <a:spcPct val="0"/>
              </a:spcBef>
              <a:buFont typeface="Arial"/>
              <a:buChar char="•"/>
            </a:pPr>
            <a:endParaRPr lang="en-US"/>
          </a:p>
          <a:p>
            <a:pPr marL="285750" indent="-285750">
              <a:spcBef>
                <a:spcPct val="0"/>
              </a:spcBef>
              <a:buFont typeface="Arial"/>
              <a:buChar char="•"/>
            </a:pPr>
            <a:r>
              <a:rPr lang="en-US" err="1">
                <a:ea typeface="ＭＳ Ｐゴシック"/>
              </a:rPr>
              <a:t>Seebri</a:t>
            </a:r>
            <a:endParaRPr lang="en-US">
              <a:ea typeface="ＭＳ Ｐゴシック"/>
              <a:cs typeface="Calibri"/>
            </a:endParaRPr>
          </a:p>
          <a:p>
            <a:pPr marL="742950" lvl="1" indent="-285750">
              <a:spcBef>
                <a:spcPct val="0"/>
              </a:spcBef>
              <a:buFont typeface="Arial"/>
              <a:buChar char="•"/>
            </a:pPr>
            <a:r>
              <a:rPr lang="en-US">
                <a:ea typeface="ＭＳ Ｐゴシック"/>
              </a:rPr>
              <a:t>It is the same family of medication as Spiriva but maybe useful for those who don</a:t>
            </a:r>
            <a:r>
              <a:rPr lang="fr-FR">
                <a:ea typeface="ＭＳ Ｐゴシック"/>
              </a:rPr>
              <a:t>’</a:t>
            </a:r>
            <a:r>
              <a:rPr lang="en-US">
                <a:ea typeface="ＭＳ Ｐゴシック"/>
              </a:rPr>
              <a:t>t like the </a:t>
            </a:r>
            <a:r>
              <a:rPr lang="en-US" err="1">
                <a:ea typeface="ＭＳ Ｐゴシック"/>
              </a:rPr>
              <a:t>spiriva</a:t>
            </a:r>
            <a:r>
              <a:rPr lang="en-US">
                <a:ea typeface="ＭＳ Ｐゴシック"/>
              </a:rPr>
              <a:t> device </a:t>
            </a:r>
          </a:p>
          <a:p>
            <a:pPr marL="742950" lvl="1" indent="-285750">
              <a:spcBef>
                <a:spcPct val="0"/>
              </a:spcBef>
              <a:buFont typeface="Arial"/>
              <a:buChar char="•"/>
            </a:pPr>
            <a:r>
              <a:rPr lang="en-US">
                <a:ea typeface="ＭＳ Ｐゴシック"/>
              </a:rPr>
              <a:t>Contents of 1 capsule inhaled once daily </a:t>
            </a:r>
          </a:p>
          <a:p>
            <a:pPr marL="742950" lvl="1" indent="-285750">
              <a:spcBef>
                <a:spcPct val="0"/>
              </a:spcBef>
              <a:buFont typeface="Arial"/>
              <a:buChar char="•"/>
            </a:pPr>
            <a:r>
              <a:rPr lang="en-US">
                <a:ea typeface="ＭＳ Ｐゴシック"/>
              </a:rPr>
              <a:t>Do not swallow the capsule. The capsule is transparent which helps patients ensure if they have taken the entire dose or not</a:t>
            </a:r>
          </a:p>
          <a:p>
            <a:pPr marL="742950" lvl="1" indent="-285750">
              <a:spcBef>
                <a:spcPct val="0"/>
              </a:spcBef>
              <a:buFont typeface="Arial"/>
              <a:buChar char="•"/>
            </a:pPr>
            <a:r>
              <a:rPr lang="en-US">
                <a:ea typeface="ＭＳ Ｐゴシック"/>
              </a:rPr>
              <a:t>Covered after trying 3 months of </a:t>
            </a:r>
            <a:r>
              <a:rPr lang="en-US" err="1">
                <a:ea typeface="ＭＳ Ｐゴシック"/>
              </a:rPr>
              <a:t>atrovent</a:t>
            </a:r>
            <a:r>
              <a:rPr lang="en-US">
                <a:ea typeface="ＭＳ Ｐゴシック"/>
              </a:rPr>
              <a:t>  </a:t>
            </a:r>
          </a:p>
          <a:p>
            <a:pPr marL="742950" lvl="1" indent="-285750">
              <a:spcBef>
                <a:spcPct val="0"/>
              </a:spcBef>
              <a:buFont typeface="Arial"/>
              <a:buChar char="•"/>
            </a:pPr>
            <a:endParaRPr lang="en-US"/>
          </a:p>
          <a:p>
            <a:pPr marL="285750" indent="-285750">
              <a:spcBef>
                <a:spcPct val="0"/>
              </a:spcBef>
              <a:buFont typeface="Arial"/>
              <a:buChar char="•"/>
            </a:pPr>
            <a:r>
              <a:rPr lang="en-US" err="1">
                <a:ea typeface="ＭＳ Ｐゴシック"/>
              </a:rPr>
              <a:t>Tudorza</a:t>
            </a:r>
            <a:endParaRPr lang="en-US">
              <a:ea typeface="ＭＳ Ｐゴシック"/>
              <a:cs typeface="Calibri"/>
            </a:endParaRPr>
          </a:p>
          <a:p>
            <a:pPr marL="742950" lvl="1" indent="-285750">
              <a:spcBef>
                <a:spcPct val="0"/>
              </a:spcBef>
              <a:buFont typeface="Arial"/>
              <a:buChar char="•"/>
            </a:pPr>
            <a:r>
              <a:rPr lang="en-US">
                <a:ea typeface="ＭＳ Ｐゴシック"/>
              </a:rPr>
              <a:t>Same family as Spiriva and </a:t>
            </a:r>
            <a:r>
              <a:rPr lang="en-US" err="1">
                <a:ea typeface="ＭＳ Ｐゴシック"/>
              </a:rPr>
              <a:t>Seebri</a:t>
            </a:r>
            <a:r>
              <a:rPr lang="en-US">
                <a:ea typeface="ＭＳ Ｐゴシック"/>
              </a:rPr>
              <a:t> but taken twice daily</a:t>
            </a:r>
            <a:endParaRPr lang="en-US">
              <a:ea typeface="ＭＳ Ｐゴシック"/>
              <a:cs typeface="Calibri"/>
            </a:endParaRPr>
          </a:p>
          <a:p>
            <a:pPr marL="742950" lvl="1" indent="-285750">
              <a:spcBef>
                <a:spcPct val="0"/>
              </a:spcBef>
              <a:buFont typeface="Arial"/>
              <a:buChar char="•"/>
            </a:pPr>
            <a:endParaRPr lang="en-US">
              <a:ea typeface="ＭＳ Ｐゴシック"/>
              <a:cs typeface="Calibri"/>
            </a:endParaRPr>
          </a:p>
          <a:p>
            <a:pPr marL="285750" indent="-285750">
              <a:spcBef>
                <a:spcPct val="0"/>
              </a:spcBef>
              <a:buFont typeface="Arial"/>
              <a:buChar char="•"/>
            </a:pPr>
            <a:r>
              <a:rPr lang="en-US" err="1">
                <a:ea typeface="ＭＳ Ｐゴシック"/>
                <a:cs typeface="Calibri"/>
              </a:rPr>
              <a:t>Incruse</a:t>
            </a:r>
            <a:endParaRPr lang="en-US" err="1">
              <a:cs typeface="Calibri"/>
            </a:endParaRPr>
          </a:p>
          <a:p>
            <a:pPr marL="457200" indent="-285750">
              <a:spcBef>
                <a:spcPct val="0"/>
              </a:spcBef>
              <a:buFont typeface="Arial"/>
              <a:buChar char="•"/>
            </a:pPr>
            <a:r>
              <a:rPr lang="en-US">
                <a:ea typeface="ＭＳ Ｐゴシック"/>
              </a:rPr>
              <a:t>Same family as Spiriva, </a:t>
            </a:r>
            <a:r>
              <a:rPr lang="en-US" err="1">
                <a:ea typeface="ＭＳ Ｐゴシック"/>
              </a:rPr>
              <a:t>Seebri</a:t>
            </a:r>
            <a:r>
              <a:rPr lang="en-US">
                <a:ea typeface="ＭＳ Ｐゴシック"/>
              </a:rPr>
              <a:t> and </a:t>
            </a:r>
            <a:r>
              <a:rPr lang="en-US" err="1">
                <a:ea typeface="ＭＳ Ｐゴシック"/>
              </a:rPr>
              <a:t>tudorza</a:t>
            </a:r>
            <a:r>
              <a:rPr lang="en-US">
                <a:ea typeface="ＭＳ Ｐゴシック"/>
              </a:rPr>
              <a:t> but taken twice daily</a:t>
            </a:r>
            <a:endParaRPr lang="en-US">
              <a:ea typeface="ＭＳ Ｐゴシック"/>
              <a:cs typeface="Calibri"/>
            </a:endParaRPr>
          </a:p>
          <a:p>
            <a:pPr marL="1257300" lvl="1" indent="-285750">
              <a:spcBef>
                <a:spcPct val="0"/>
              </a:spcBef>
              <a:buFont typeface="Arial"/>
              <a:buChar char="•"/>
            </a:pPr>
            <a:endParaRPr lang="en-US">
              <a:latin typeface="Calibri"/>
              <a:cs typeface="Calibri"/>
            </a:endParaRPr>
          </a:p>
          <a:p>
            <a:pPr marL="171450" lvl="1">
              <a:spcBef>
                <a:spcPct val="0"/>
              </a:spcBef>
              <a:buFontTx/>
              <a:buChar char="-"/>
            </a:pPr>
            <a:endParaRPr lang="en-US" sz="1000">
              <a:latin typeface="Calibri"/>
              <a:cs typeface="Calibri"/>
            </a:endParaRPr>
          </a:p>
          <a:p>
            <a:pPr eaLnBrk="1" hangingPunct="1">
              <a:spcBef>
                <a:spcPct val="0"/>
              </a:spcBef>
              <a:buFontTx/>
              <a:buChar char="-"/>
            </a:pPr>
            <a:endParaRPr lang="en-US">
              <a:ea typeface="ＭＳ Ｐゴシック"/>
              <a:cs typeface="Calibri"/>
            </a:endParaRPr>
          </a:p>
        </p:txBody>
      </p:sp>
      <p:sp>
        <p:nvSpPr>
          <p:cNvPr id="33797" name="Date Placeholder 1"/>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charset="0"/>
                <a:ea typeface="ＭＳ Ｐゴシック" charset="0"/>
                <a:cs typeface="Arial" charset="0"/>
              </a:defRPr>
            </a:lvl1pPr>
            <a:lvl2pPr marL="742950" indent="-285750" eaLnBrk="0" hangingPunct="0">
              <a:defRPr>
                <a:solidFill>
                  <a:schemeClr val="tx1"/>
                </a:solidFill>
                <a:latin typeface="Lucida Sans Unicode" charset="0"/>
                <a:ea typeface="Arial" charset="0"/>
                <a:cs typeface="Arial" charset="0"/>
              </a:defRPr>
            </a:lvl2pPr>
            <a:lvl3pPr marL="1143000" indent="-228600" eaLnBrk="0" hangingPunct="0">
              <a:defRPr>
                <a:solidFill>
                  <a:schemeClr val="tx1"/>
                </a:solidFill>
                <a:latin typeface="Lucida Sans Unicode" charset="0"/>
                <a:ea typeface="Arial" charset="0"/>
                <a:cs typeface="Arial" charset="0"/>
              </a:defRPr>
            </a:lvl3pPr>
            <a:lvl4pPr marL="1600200" indent="-228600" eaLnBrk="0" hangingPunct="0">
              <a:defRPr>
                <a:solidFill>
                  <a:schemeClr val="tx1"/>
                </a:solidFill>
                <a:latin typeface="Lucida Sans Unicode" charset="0"/>
                <a:ea typeface="Arial" charset="0"/>
                <a:cs typeface="Arial" charset="0"/>
              </a:defRPr>
            </a:lvl4pPr>
            <a:lvl5pPr marL="2057400" indent="-228600" eaLnBrk="0" hangingPunct="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pPr eaLnBrk="1" hangingPunct="1"/>
            <a:fld id="{CD514EC2-9A95-1C42-8F31-A2FFAAA9AF3A}" type="datetime1">
              <a:rPr lang="en-US">
                <a:latin typeface="Calibri" charset="0"/>
                <a:cs typeface="ＭＳ Ｐゴシック" charset="0"/>
              </a:rPr>
              <a:pPr eaLnBrk="1" hangingPunct="1"/>
              <a:t>6/21/2022</a:t>
            </a:fld>
            <a:endParaRPr lang="en-US">
              <a:latin typeface="Calibri"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0"/>
              </a:spcBef>
              <a:buFont typeface="Arial"/>
              <a:buChar char="•"/>
            </a:pPr>
            <a:r>
              <a:rPr lang="en-US">
                <a:ea typeface="ＭＳ Ｐゴシック"/>
              </a:rPr>
              <a:t>Red category – from another family called LABA’s  Long acting form of Ventolin</a:t>
            </a:r>
          </a:p>
          <a:p>
            <a:pPr marL="171450" indent="-171450">
              <a:spcBef>
                <a:spcPct val="0"/>
              </a:spcBef>
              <a:buFont typeface="Calibri, Calibri_EmbeddedFont, Calibri_MSFontService, Calibri_MSFontService, &quot;ＭＳ Ｐゴシック&quot;, sans-serif"/>
              <a:buChar char="-"/>
            </a:pPr>
            <a:r>
              <a:rPr lang="en-US" b="1" u="sng">
                <a:ea typeface="ＭＳ Ｐゴシック"/>
              </a:rPr>
              <a:t>Long acting bronchodilators are usually not prescribed by themselves </a:t>
            </a:r>
            <a:endParaRPr lang="en-US">
              <a:ea typeface="ＭＳ Ｐゴシック"/>
            </a:endParaRPr>
          </a:p>
          <a:p>
            <a:pPr marL="285750" indent="-285750">
              <a:spcBef>
                <a:spcPct val="0"/>
              </a:spcBef>
              <a:buFont typeface="Arial,Sans-Serif"/>
              <a:buChar char="•"/>
            </a:pPr>
            <a:r>
              <a:rPr lang="en-US">
                <a:ea typeface="ＭＳ Ｐゴシック"/>
              </a:rPr>
              <a:t>Serevent</a:t>
            </a:r>
          </a:p>
          <a:p>
            <a:pPr marL="742950" lvl="1" indent="-285750">
              <a:spcBef>
                <a:spcPct val="0"/>
              </a:spcBef>
              <a:buFont typeface="Arial,Sans-Serif"/>
              <a:buChar char="•"/>
            </a:pPr>
            <a:r>
              <a:rPr lang="en-US">
                <a:ea typeface="ＭＳ Ｐゴシック"/>
              </a:rPr>
              <a:t>Different class of medications as above 3 but works in a similar way. Helps to open up airways and effects lasts for 12 hours</a:t>
            </a:r>
          </a:p>
          <a:p>
            <a:pPr marL="742950" lvl="1" indent="-285750">
              <a:spcBef>
                <a:spcPct val="0"/>
              </a:spcBef>
              <a:buFont typeface="Arial,Sans-Serif"/>
              <a:buChar char="•"/>
            </a:pPr>
            <a:r>
              <a:rPr lang="en-US">
                <a:ea typeface="ＭＳ Ｐゴシック"/>
              </a:rPr>
              <a:t>Twice daily dosing</a:t>
            </a:r>
          </a:p>
          <a:p>
            <a:pPr marL="742950" lvl="1" indent="-285750">
              <a:spcBef>
                <a:spcPct val="0"/>
              </a:spcBef>
              <a:buFont typeface="Arial,Sans-Serif"/>
              <a:buChar char="•"/>
            </a:pPr>
            <a:endParaRPr lang="en-US"/>
          </a:p>
          <a:p>
            <a:pPr marL="285750" indent="-285750">
              <a:spcBef>
                <a:spcPct val="0"/>
              </a:spcBef>
              <a:buFont typeface="Arial,Sans-Serif"/>
              <a:buChar char="•"/>
            </a:pPr>
            <a:r>
              <a:rPr lang="en-US" err="1">
                <a:ea typeface="ＭＳ Ｐゴシック"/>
              </a:rPr>
              <a:t>Oxeze</a:t>
            </a:r>
            <a:r>
              <a:rPr lang="en-US">
                <a:ea typeface="ＭＳ Ｐゴシック"/>
              </a:rPr>
              <a:t>/</a:t>
            </a:r>
            <a:r>
              <a:rPr lang="en-US" err="1">
                <a:ea typeface="ＭＳ Ｐゴシック"/>
              </a:rPr>
              <a:t>Fordail</a:t>
            </a:r>
          </a:p>
          <a:p>
            <a:pPr marL="742950" lvl="1" indent="-285750">
              <a:spcBef>
                <a:spcPct val="0"/>
              </a:spcBef>
              <a:buFont typeface="Arial,Sans-Serif"/>
              <a:buChar char="•"/>
            </a:pPr>
            <a:r>
              <a:rPr lang="en-US">
                <a:ea typeface="ＭＳ Ｐゴシック"/>
              </a:rPr>
              <a:t>Similar to </a:t>
            </a:r>
            <a:r>
              <a:rPr lang="en-US" err="1">
                <a:ea typeface="ＭＳ Ｐゴシック"/>
              </a:rPr>
              <a:t>serevent</a:t>
            </a:r>
            <a:r>
              <a:rPr lang="en-US">
                <a:ea typeface="ＭＳ Ｐゴシック"/>
              </a:rPr>
              <a:t>, twice daily dosing </a:t>
            </a:r>
          </a:p>
          <a:p>
            <a:pPr marL="742950" lvl="1" indent="-285750">
              <a:spcBef>
                <a:spcPct val="0"/>
              </a:spcBef>
              <a:buFont typeface="Arial,Sans-Serif"/>
              <a:buChar char="•"/>
            </a:pPr>
            <a:r>
              <a:rPr lang="en-US">
                <a:ea typeface="ＭＳ Ｐゴシック"/>
              </a:rPr>
              <a:t>FYI: In case someone asks: </a:t>
            </a:r>
            <a:r>
              <a:rPr lang="en-US" err="1">
                <a:ea typeface="ＭＳ Ｐゴシック"/>
              </a:rPr>
              <a:t>Oxeze</a:t>
            </a:r>
            <a:r>
              <a:rPr lang="en-US">
                <a:ea typeface="ＭＳ Ｐゴシック"/>
              </a:rPr>
              <a:t> is the only one that is fast acting within 1-3 minutes which is more for asthma than COPD indications.  Let</a:t>
            </a:r>
            <a:r>
              <a:rPr lang="ja-JP" altLang="en-US">
                <a:ea typeface="ＭＳ Ｐゴシック"/>
              </a:rPr>
              <a:t>’</a:t>
            </a:r>
            <a:r>
              <a:rPr lang="en-US">
                <a:ea typeface="ＭＳ Ｐゴシック"/>
              </a:rPr>
              <a:t>s not advertise and confuse the COPD population.</a:t>
            </a:r>
          </a:p>
          <a:p>
            <a:pPr marL="742950" lvl="1" indent="-285750">
              <a:spcBef>
                <a:spcPct val="0"/>
              </a:spcBef>
              <a:buFont typeface="Arial,Sans-Serif"/>
              <a:buChar char="•"/>
            </a:pPr>
            <a:endParaRPr lang="en-US"/>
          </a:p>
          <a:p>
            <a:pPr marL="285750" indent="-285750">
              <a:spcBef>
                <a:spcPct val="0"/>
              </a:spcBef>
              <a:buFont typeface="Arial,Sans-Serif"/>
              <a:buChar char="•"/>
            </a:pPr>
            <a:r>
              <a:rPr lang="en-US" err="1">
                <a:ea typeface="ＭＳ Ｐゴシック"/>
              </a:rPr>
              <a:t>Onbrez</a:t>
            </a:r>
          </a:p>
          <a:p>
            <a:pPr marL="742950" lvl="1" indent="-285750">
              <a:spcBef>
                <a:spcPct val="0"/>
              </a:spcBef>
              <a:buFont typeface="Arial,Sans-Serif"/>
              <a:buChar char="•"/>
            </a:pPr>
            <a:r>
              <a:rPr lang="en-US">
                <a:ea typeface="ＭＳ Ｐゴシック"/>
              </a:rPr>
              <a:t>Similar to </a:t>
            </a:r>
            <a:r>
              <a:rPr lang="en-US" err="1">
                <a:ea typeface="ＭＳ Ｐゴシック"/>
              </a:rPr>
              <a:t>serevent</a:t>
            </a:r>
            <a:r>
              <a:rPr lang="en-US">
                <a:ea typeface="ＭＳ Ｐゴシック"/>
              </a:rPr>
              <a:t> and </a:t>
            </a:r>
            <a:r>
              <a:rPr lang="en-US" err="1">
                <a:ea typeface="ＭＳ Ｐゴシック"/>
              </a:rPr>
              <a:t>oxeze</a:t>
            </a:r>
            <a:r>
              <a:rPr lang="en-US">
                <a:ea typeface="ＭＳ Ｐゴシック"/>
              </a:rPr>
              <a:t> but once daily dosing </a:t>
            </a:r>
          </a:p>
          <a:p>
            <a:pPr marL="742950" lvl="1" indent="-285750">
              <a:spcBef>
                <a:spcPct val="0"/>
              </a:spcBef>
              <a:buFont typeface="Arial,Sans-Serif"/>
              <a:buChar char="•"/>
            </a:pPr>
            <a:r>
              <a:rPr lang="en-US">
                <a:ea typeface="ＭＳ Ｐゴシック"/>
              </a:rPr>
              <a:t>*Once daily LABA</a:t>
            </a:r>
          </a:p>
          <a:p>
            <a:pPr marL="742950" lvl="1" indent="-285750">
              <a:spcBef>
                <a:spcPct val="0"/>
              </a:spcBef>
              <a:buFont typeface="Arial,Sans-Serif"/>
              <a:buChar char="•"/>
            </a:pPr>
            <a:r>
              <a:rPr lang="en-US">
                <a:ea typeface="ＭＳ Ｐゴシック"/>
              </a:rPr>
              <a:t>Do not swallow the capsule. The capsule is transparent which helps patients ensure if they have taken the entire dose or not</a:t>
            </a:r>
          </a:p>
          <a:p>
            <a:pPr marL="742950" lvl="1" indent="-285750">
              <a:spcBef>
                <a:spcPct val="0"/>
              </a:spcBef>
              <a:buFont typeface="Arial,Sans-Serif"/>
              <a:buChar char="•"/>
            </a:pPr>
            <a:r>
              <a:rPr lang="en-US">
                <a:ea typeface="ＭＳ Ｐゴシック"/>
              </a:rPr>
              <a:t>Fast and deep inhalations required</a:t>
            </a:r>
          </a:p>
          <a:p>
            <a:pPr marL="285750" indent="-285750">
              <a:spcBef>
                <a:spcPct val="0"/>
              </a:spcBef>
              <a:buFont typeface="Arial,Sans-Serif"/>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23</a:t>
            </a:fld>
            <a:endParaRPr lang="en-US"/>
          </a:p>
        </p:txBody>
      </p:sp>
    </p:spTree>
    <p:extLst>
      <p:ext uri="{BB962C8B-B14F-4D97-AF65-F5344CB8AC3E}">
        <p14:creationId xmlns:p14="http://schemas.microsoft.com/office/powerpoint/2010/main" val="1697383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ea typeface="ＭＳ Ｐゴシック"/>
                <a:cs typeface="Calibri"/>
              </a:rPr>
              <a:t>Combining the 2 types of Bronchodilators </a:t>
            </a:r>
            <a:r>
              <a:rPr lang="en-US" b="1">
                <a:ea typeface="ＭＳ Ｐゴシック"/>
              </a:rPr>
              <a:t>dual bronchodilators </a:t>
            </a:r>
            <a:r>
              <a:rPr lang="en-US">
                <a:ea typeface="ＭＳ Ｐゴシック"/>
              </a:rPr>
              <a:t>– LAMA/LABA</a:t>
            </a:r>
          </a:p>
          <a:p>
            <a:pPr>
              <a:spcBef>
                <a:spcPct val="0"/>
              </a:spcBef>
            </a:pPr>
            <a:r>
              <a:rPr lang="en-US">
                <a:ea typeface="ＭＳ Ｐゴシック"/>
                <a:cs typeface="Calibri"/>
              </a:rPr>
              <a:t>Combines the long acting forms of Ventolin and Atrovent remember when combined they work better than each medication taken alone</a:t>
            </a:r>
          </a:p>
          <a:p>
            <a:pPr indent="-285750">
              <a:spcBef>
                <a:spcPct val="0"/>
              </a:spcBef>
              <a:buFont typeface="Arial"/>
              <a:buChar char="•"/>
            </a:pPr>
            <a:r>
              <a:rPr lang="en-US" b="1" err="1">
                <a:ea typeface="ＭＳ Ｐゴシック"/>
              </a:rPr>
              <a:t>Inspiolto</a:t>
            </a:r>
            <a:r>
              <a:rPr lang="en-US">
                <a:ea typeface="ＭＳ Ｐゴシック"/>
              </a:rPr>
              <a:t> (</a:t>
            </a:r>
            <a:r>
              <a:rPr lang="en-US" err="1">
                <a:ea typeface="ＭＳ Ｐゴシック"/>
              </a:rPr>
              <a:t>olodaterol</a:t>
            </a:r>
            <a:r>
              <a:rPr lang="en-US">
                <a:ea typeface="ＭＳ Ｐゴシック"/>
              </a:rPr>
              <a:t> + tiotropium)</a:t>
            </a:r>
            <a:endParaRPr lang="en-US">
              <a:ea typeface="ＭＳ Ｐゴシック"/>
              <a:cs typeface="Calibri"/>
            </a:endParaRPr>
          </a:p>
          <a:p>
            <a:pPr indent="-285750">
              <a:spcBef>
                <a:spcPct val="0"/>
              </a:spcBef>
              <a:buFont typeface="Arial"/>
              <a:buChar char="•"/>
            </a:pPr>
            <a:endParaRPr lang="en-US">
              <a:ea typeface="ＭＳ Ｐゴシック"/>
            </a:endParaRPr>
          </a:p>
          <a:p>
            <a:pPr marL="171450" indent="-171450">
              <a:spcBef>
                <a:spcPct val="0"/>
              </a:spcBef>
              <a:buFont typeface="Arial,Sans-Serif"/>
              <a:buChar char="•"/>
            </a:pPr>
            <a:r>
              <a:rPr lang="en-US" b="1" err="1">
                <a:ea typeface="ＭＳ Ｐゴシック"/>
              </a:rPr>
              <a:t>Anoro</a:t>
            </a:r>
            <a:r>
              <a:rPr lang="en-US" b="1">
                <a:ea typeface="ＭＳ Ｐゴシック"/>
              </a:rPr>
              <a:t> </a:t>
            </a:r>
            <a:r>
              <a:rPr lang="en-US">
                <a:ea typeface="ＭＳ Ｐゴシック"/>
              </a:rPr>
              <a:t>(vilanterol + umeclidinium</a:t>
            </a:r>
            <a:r>
              <a:rPr lang="en-US" b="1">
                <a:ea typeface="ＭＳ Ｐゴシック"/>
              </a:rPr>
              <a:t> – once daily</a:t>
            </a:r>
            <a:endParaRPr lang="en-US">
              <a:ea typeface="ＭＳ Ｐゴシック"/>
            </a:endParaRPr>
          </a:p>
          <a:p>
            <a:pPr marL="171450" lvl="2" indent="-171450">
              <a:spcBef>
                <a:spcPct val="0"/>
              </a:spcBef>
              <a:buFont typeface="Arial"/>
              <a:buChar char="•"/>
            </a:pPr>
            <a:r>
              <a:rPr lang="en-US">
                <a:ea typeface="ＭＳ Ｐゴシック"/>
              </a:rPr>
              <a:t>           - preloaded</a:t>
            </a:r>
            <a:endParaRPr lang="en-US">
              <a:ea typeface="ＭＳ Ｐゴシック"/>
              <a:cs typeface="Calibri"/>
            </a:endParaRPr>
          </a:p>
          <a:p>
            <a:pPr indent="-285750">
              <a:spcBef>
                <a:spcPct val="0"/>
              </a:spcBef>
              <a:buFont typeface="Arial"/>
              <a:buChar char="•"/>
            </a:pPr>
            <a:endParaRPr lang="en-US" b="1">
              <a:ea typeface="ＭＳ Ｐゴシック"/>
              <a:cs typeface="Calibri"/>
            </a:endParaRPr>
          </a:p>
          <a:p>
            <a:pPr indent="-285750">
              <a:spcBef>
                <a:spcPct val="0"/>
              </a:spcBef>
              <a:buFont typeface="Arial"/>
              <a:buChar char="•"/>
            </a:pPr>
            <a:r>
              <a:rPr lang="en-US" b="1" err="1">
                <a:ea typeface="ＭＳ Ｐゴシック"/>
              </a:rPr>
              <a:t>Ultibro</a:t>
            </a:r>
            <a:endParaRPr lang="en-US" b="1" err="1">
              <a:ea typeface="ＭＳ Ｐゴシック"/>
              <a:cs typeface="Calibri"/>
            </a:endParaRPr>
          </a:p>
          <a:p>
            <a:pPr marL="571500" lvl="3">
              <a:spcBef>
                <a:spcPct val="0"/>
              </a:spcBef>
              <a:buFont typeface="Arial"/>
              <a:buChar char="•"/>
            </a:pPr>
            <a:r>
              <a:rPr lang="en-US">
                <a:ea typeface="ＭＳ Ｐゴシック"/>
              </a:rPr>
              <a:t>This medication is a combination of </a:t>
            </a:r>
            <a:r>
              <a:rPr lang="en-US" err="1">
                <a:ea typeface="ＭＳ Ｐゴシック"/>
              </a:rPr>
              <a:t>seebri</a:t>
            </a:r>
            <a:r>
              <a:rPr lang="en-US">
                <a:ea typeface="ＭＳ Ｐゴシック"/>
              </a:rPr>
              <a:t> and </a:t>
            </a:r>
            <a:r>
              <a:rPr lang="en-US" err="1">
                <a:ea typeface="ＭＳ Ｐゴシック"/>
              </a:rPr>
              <a:t>onbrez</a:t>
            </a:r>
            <a:r>
              <a:rPr lang="en-US">
                <a:ea typeface="ＭＳ Ｐゴシック"/>
              </a:rPr>
              <a:t> (double effects to help open up the airways) </a:t>
            </a:r>
            <a:endParaRPr lang="en-US">
              <a:ea typeface="ＭＳ Ｐゴシック"/>
              <a:cs typeface="Calibri"/>
            </a:endParaRPr>
          </a:p>
          <a:p>
            <a:pPr marL="571500" lvl="3">
              <a:spcBef>
                <a:spcPct val="0"/>
              </a:spcBef>
              <a:buFont typeface="Arial"/>
              <a:buChar char="•"/>
            </a:pPr>
            <a:r>
              <a:rPr lang="en-US">
                <a:ea typeface="ＭＳ Ｐゴシック"/>
              </a:rPr>
              <a:t>Inhale contents of capsule once daily</a:t>
            </a:r>
            <a:endParaRPr lang="en-US">
              <a:ea typeface="ＭＳ Ｐゴシック"/>
              <a:cs typeface="Calibri"/>
            </a:endParaRPr>
          </a:p>
          <a:p>
            <a:pPr marL="571500" lvl="3">
              <a:spcBef>
                <a:spcPct val="0"/>
              </a:spcBef>
              <a:buFont typeface="Arial"/>
              <a:buChar char="•"/>
            </a:pPr>
            <a:r>
              <a:rPr lang="en-US">
                <a:ea typeface="ＭＳ Ｐゴシック"/>
              </a:rPr>
              <a:t>Do not swallow the capsule. The capsule is transparent which helps patients ensure if they have taken the entire dose or not</a:t>
            </a:r>
            <a:endParaRPr lang="en-US">
              <a:ea typeface="ＭＳ Ｐゴシック"/>
              <a:cs typeface="Calibri"/>
            </a:endParaRPr>
          </a:p>
          <a:p>
            <a:pPr marL="571500" lvl="3">
              <a:spcBef>
                <a:spcPct val="0"/>
              </a:spcBef>
              <a:buFont typeface="Arial"/>
              <a:buChar char="•"/>
            </a:pPr>
            <a:r>
              <a:rPr lang="en-US">
                <a:ea typeface="ＭＳ Ｐゴシック"/>
              </a:rPr>
              <a:t>Fast and deep inhalations required</a:t>
            </a:r>
            <a:endParaRPr lang="en-US">
              <a:ea typeface="ＭＳ Ｐゴシック"/>
              <a:cs typeface="Calibri"/>
            </a:endParaRPr>
          </a:p>
          <a:p>
            <a:pPr marL="285750" indent="-285750">
              <a:spcBef>
                <a:spcPts val="400"/>
              </a:spcBef>
              <a:buFont typeface="Arial,Sans-Serif"/>
              <a:buChar char="•"/>
            </a:pPr>
            <a:endParaRPr lang="en-US">
              <a:cs typeface="Calibri"/>
            </a:endParaRPr>
          </a:p>
          <a:p>
            <a:pPr marL="285750" indent="-285750">
              <a:spcBef>
                <a:spcPts val="400"/>
              </a:spcBef>
              <a:buFont typeface="Arial,Sans-Serif"/>
              <a:buChar char="•"/>
            </a:pPr>
            <a:r>
              <a:rPr lang="en-US" b="1" err="1">
                <a:ea typeface="ＭＳ Ｐゴシック"/>
              </a:rPr>
              <a:t>Duaklir</a:t>
            </a:r>
            <a:r>
              <a:rPr lang="en-US">
                <a:ea typeface="ＭＳ Ｐゴシック"/>
              </a:rPr>
              <a:t> (formoterol + aclidinium)</a:t>
            </a:r>
            <a:endParaRPr lang="en-US">
              <a:ea typeface="ＭＳ Ｐゴシック"/>
              <a:cs typeface="Calibri"/>
            </a:endParaRPr>
          </a:p>
          <a:p>
            <a:pPr>
              <a:spcBef>
                <a:spcPct val="0"/>
              </a:spcBef>
            </a:pPr>
            <a:endParaRPr lang="en-US"/>
          </a:p>
          <a:p>
            <a:pPr>
              <a:spcBef>
                <a:spcPct val="0"/>
              </a:spcBef>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24</a:t>
            </a:fld>
            <a:endParaRPr lang="en-US"/>
          </a:p>
        </p:txBody>
      </p:sp>
    </p:spTree>
    <p:extLst>
      <p:ext uri="{BB962C8B-B14F-4D97-AF65-F5344CB8AC3E}">
        <p14:creationId xmlns:p14="http://schemas.microsoft.com/office/powerpoint/2010/main" val="1091108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200">
                <a:solidFill>
                  <a:schemeClr val="tx1"/>
                </a:solidFill>
                <a:latin typeface="Calibri" charset="0"/>
                <a:ea typeface="ＭＳ Ｐゴシック" charset="0"/>
              </a:defRPr>
            </a:lvl1pPr>
            <a:lvl2pPr marL="742950" indent="-285750" defTabSz="915988">
              <a:defRPr sz="1200">
                <a:solidFill>
                  <a:schemeClr val="tx1"/>
                </a:solidFill>
                <a:latin typeface="Calibri" charset="0"/>
                <a:ea typeface="ＭＳ Ｐゴシック" charset="0"/>
              </a:defRPr>
            </a:lvl2pPr>
            <a:lvl3pPr marL="1143000" indent="-228600" defTabSz="915988">
              <a:defRPr sz="1200">
                <a:solidFill>
                  <a:schemeClr val="tx1"/>
                </a:solidFill>
                <a:latin typeface="Calibri" charset="0"/>
                <a:ea typeface="ＭＳ Ｐゴシック" charset="0"/>
              </a:defRPr>
            </a:lvl3pPr>
            <a:lvl4pPr marL="1600200" indent="-228600" defTabSz="915988">
              <a:defRPr sz="1200">
                <a:solidFill>
                  <a:schemeClr val="tx1"/>
                </a:solidFill>
                <a:latin typeface="Calibri" charset="0"/>
                <a:ea typeface="ＭＳ Ｐゴシック" charset="0"/>
              </a:defRPr>
            </a:lvl4pPr>
            <a:lvl5pPr marL="2057400" indent="-228600" defTabSz="915988">
              <a:defRPr sz="1200">
                <a:solidFill>
                  <a:schemeClr val="tx1"/>
                </a:solidFill>
                <a:latin typeface="Calibri" charset="0"/>
                <a:ea typeface="ＭＳ Ｐゴシック" charset="0"/>
              </a:defRPr>
            </a:lvl5pPr>
            <a:lvl6pPr marL="2514600" indent="-228600" defTabSz="915988"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915988"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915988"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915988" eaLnBrk="0" fontAlgn="base" hangingPunct="0">
              <a:spcBef>
                <a:spcPct val="30000"/>
              </a:spcBef>
              <a:spcAft>
                <a:spcPct val="0"/>
              </a:spcAft>
              <a:defRPr sz="1200">
                <a:solidFill>
                  <a:schemeClr val="tx1"/>
                </a:solidFill>
                <a:latin typeface="Calibri" charset="0"/>
                <a:ea typeface="ＭＳ Ｐゴシック" charset="0"/>
              </a:defRPr>
            </a:lvl9pPr>
          </a:lstStyle>
          <a:p>
            <a:fld id="{A1780C6D-E699-D64A-A8A8-4ADD319EFE7C}" type="slidenum">
              <a:rPr lang="en-US">
                <a:latin typeface="Arial" charset="0"/>
              </a:rPr>
              <a:pPr/>
              <a:t>25</a:t>
            </a:fld>
            <a:endParaRPr lang="en-US">
              <a:latin typeface="Arial" charset="0"/>
            </a:endParaRPr>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1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a:buChar char="•"/>
            </a:pPr>
            <a:r>
              <a:rPr lang="en-US">
                <a:latin typeface="Calibri"/>
                <a:ea typeface="ＭＳ Ｐゴシック"/>
                <a:cs typeface="Calibri"/>
              </a:rPr>
              <a:t>-At some point your doctor </a:t>
            </a:r>
            <a:r>
              <a:rPr lang="en-US" b="1">
                <a:latin typeface="Calibri"/>
                <a:ea typeface="ＭＳ Ｐゴシック"/>
                <a:cs typeface="Calibri"/>
              </a:rPr>
              <a:t>may</a:t>
            </a:r>
            <a:r>
              <a:rPr lang="en-US">
                <a:latin typeface="Calibri"/>
                <a:ea typeface="ＭＳ Ｐゴシック"/>
                <a:cs typeface="Calibri"/>
              </a:rPr>
              <a:t> </a:t>
            </a:r>
            <a:r>
              <a:rPr lang="en-US" b="1">
                <a:latin typeface="Calibri"/>
                <a:ea typeface="ＭＳ Ｐゴシック"/>
                <a:cs typeface="Calibri"/>
              </a:rPr>
              <a:t>add a combination </a:t>
            </a:r>
            <a:r>
              <a:rPr lang="en-US" b="1">
                <a:ea typeface="ＭＳ Ｐゴシック"/>
              </a:rPr>
              <a:t>long-acting bronchodilator</a:t>
            </a:r>
            <a:r>
              <a:rPr lang="en-US">
                <a:ea typeface="ＭＳ Ｐゴシック"/>
              </a:rPr>
              <a:t> </a:t>
            </a:r>
            <a:r>
              <a:rPr lang="en-US">
                <a:latin typeface="Calibri"/>
                <a:ea typeface="ＭＳ Ｐゴシック"/>
                <a:cs typeface="Calibri"/>
              </a:rPr>
              <a:t>and</a:t>
            </a:r>
            <a:r>
              <a:rPr lang="en-US" b="1">
                <a:latin typeface="Calibri"/>
                <a:ea typeface="ＭＳ Ｐゴシック"/>
                <a:cs typeface="Calibri"/>
              </a:rPr>
              <a:t> inhaled steroid medication. </a:t>
            </a:r>
            <a:r>
              <a:rPr lang="en-US">
                <a:latin typeface="Calibri"/>
                <a:ea typeface="ＭＳ Ｐゴシック"/>
                <a:cs typeface="Calibri"/>
              </a:rPr>
              <a:t> </a:t>
            </a:r>
            <a:endParaRPr lang="en-US">
              <a:latin typeface="Calibri"/>
              <a:cs typeface="Calibri"/>
            </a:endParaRPr>
          </a:p>
          <a:p>
            <a:pPr marL="171450" indent="-171450">
              <a:spcBef>
                <a:spcPct val="0"/>
              </a:spcBef>
              <a:buFont typeface="Arial"/>
              <a:buChar char="•"/>
            </a:pPr>
            <a:r>
              <a:rPr lang="en-US">
                <a:latin typeface="Calibri"/>
                <a:ea typeface="ＭＳ Ｐゴシック"/>
                <a:cs typeface="Calibri"/>
              </a:rPr>
              <a:t>Generally used for patients who are</a:t>
            </a:r>
            <a:endParaRPr lang="en-US">
              <a:latin typeface="Calibri"/>
              <a:cs typeface="Calibri"/>
            </a:endParaRPr>
          </a:p>
          <a:p>
            <a:pPr marL="1428750" lvl="1" indent="-171450">
              <a:spcBef>
                <a:spcPct val="0"/>
              </a:spcBef>
              <a:buFont typeface="Arial"/>
              <a:buChar char="•"/>
            </a:pPr>
            <a:r>
              <a:rPr lang="en-US">
                <a:latin typeface="Calibri"/>
                <a:ea typeface="ＭＳ Ｐゴシック"/>
                <a:cs typeface="Calibri"/>
              </a:rPr>
              <a:t> having frequent flare ups or </a:t>
            </a:r>
            <a:endParaRPr lang="en-US">
              <a:latin typeface="Calibri"/>
              <a:cs typeface="Calibri"/>
            </a:endParaRPr>
          </a:p>
          <a:p>
            <a:pPr marL="1428750" lvl="1" indent="-171450">
              <a:spcBef>
                <a:spcPct val="0"/>
              </a:spcBef>
              <a:buFont typeface="Arial"/>
              <a:buChar char="•"/>
            </a:pPr>
            <a:r>
              <a:rPr lang="en-US">
                <a:latin typeface="Calibri"/>
                <a:ea typeface="ＭＳ Ｐゴシック"/>
                <a:cs typeface="Calibri"/>
              </a:rPr>
              <a:t>patients with ACOS (Asthma and COPD overlapping syndrome) – not for all patients with COPD.  (Can be overused in community – ask your Dr.)</a:t>
            </a:r>
            <a:endParaRPr lang="en-US">
              <a:cs typeface="Calibri"/>
            </a:endParaRPr>
          </a:p>
          <a:p>
            <a:pPr>
              <a:spcBef>
                <a:spcPct val="0"/>
              </a:spcBef>
            </a:pPr>
            <a:endParaRPr lang="en-US">
              <a:latin typeface="Calibri"/>
              <a:ea typeface="ＭＳ Ｐゴシック"/>
              <a:cs typeface="Calibri"/>
            </a:endParaRPr>
          </a:p>
          <a:p>
            <a:pPr marL="171450" indent="-171450" eaLnBrk="1" hangingPunct="1">
              <a:spcBef>
                <a:spcPct val="0"/>
              </a:spcBef>
              <a:buFont typeface="Arial"/>
              <a:buChar char="•"/>
            </a:pPr>
            <a:r>
              <a:rPr lang="en-US">
                <a:latin typeface="Calibri"/>
                <a:ea typeface="ＭＳ Ｐゴシック"/>
                <a:cs typeface="Calibri"/>
              </a:rPr>
              <a:t>They are called a combination medications because they contain an anti-inflammatory and a long-acting bronchodilator.</a:t>
            </a:r>
          </a:p>
          <a:p>
            <a:pPr marL="628650" lvl="1" indent="-171450" eaLnBrk="1" hangingPunct="1">
              <a:spcBef>
                <a:spcPct val="0"/>
              </a:spcBef>
              <a:buFont typeface="Arial"/>
              <a:buChar char="•"/>
            </a:pPr>
            <a:r>
              <a:rPr lang="en-US" b="1">
                <a:latin typeface="Calibri"/>
                <a:ea typeface="ＭＳ Ｐゴシック"/>
                <a:cs typeface="Calibri"/>
              </a:rPr>
              <a:t>The long-acting bronchodilator</a:t>
            </a:r>
            <a:r>
              <a:rPr lang="en-US">
                <a:latin typeface="Calibri"/>
                <a:ea typeface="ＭＳ Ｐゴシック"/>
                <a:cs typeface="Calibri"/>
              </a:rPr>
              <a:t> </a:t>
            </a:r>
            <a:r>
              <a:rPr lang="en-US" b="1">
                <a:latin typeface="Calibri"/>
                <a:ea typeface="ＭＳ Ｐゴシック"/>
                <a:cs typeface="Calibri"/>
              </a:rPr>
              <a:t>portion</a:t>
            </a:r>
            <a:r>
              <a:rPr lang="en-US">
                <a:latin typeface="Calibri"/>
                <a:ea typeface="ＭＳ Ｐゴシック"/>
                <a:cs typeface="Calibri"/>
              </a:rPr>
              <a:t> will help to open up the airways (relaxing the muscles in your lungs) </a:t>
            </a:r>
            <a:r>
              <a:rPr lang="en-US" b="1">
                <a:latin typeface="Calibri"/>
                <a:ea typeface="ＭＳ Ｐゴシック"/>
                <a:cs typeface="Calibri"/>
              </a:rPr>
              <a:t>and </a:t>
            </a:r>
            <a:endParaRPr lang="en-US">
              <a:latin typeface="Calibri"/>
              <a:ea typeface="ＭＳ Ｐゴシック"/>
              <a:cs typeface="Calibri"/>
            </a:endParaRPr>
          </a:p>
          <a:p>
            <a:pPr marL="628650" lvl="1" indent="-171450">
              <a:spcBef>
                <a:spcPct val="0"/>
              </a:spcBef>
              <a:buFont typeface="Arial"/>
              <a:buChar char="•"/>
            </a:pPr>
            <a:r>
              <a:rPr lang="en-US" b="1">
                <a:latin typeface="Calibri"/>
                <a:ea typeface="ＭＳ Ｐゴシック"/>
                <a:cs typeface="Calibri"/>
              </a:rPr>
              <a:t>the steroid portion helps to reduce or prevent inflammation</a:t>
            </a:r>
            <a:endParaRPr lang="en-US">
              <a:latin typeface="Calibri"/>
              <a:ea typeface="ＭＳ Ｐゴシック"/>
              <a:cs typeface="Calibri"/>
            </a:endParaRPr>
          </a:p>
          <a:p>
            <a:pPr lvl="2" indent="-171450">
              <a:spcBef>
                <a:spcPct val="0"/>
              </a:spcBef>
              <a:buFont typeface="Arial"/>
              <a:buChar char="•"/>
            </a:pPr>
            <a:r>
              <a:rPr lang="en-US">
                <a:latin typeface="Calibri"/>
                <a:ea typeface="ＭＳ Ｐゴシック"/>
                <a:cs typeface="Calibri"/>
              </a:rPr>
              <a:t>Note: The steroid is not the same as a body-building steroid</a:t>
            </a:r>
          </a:p>
          <a:p>
            <a:pPr marL="171450" indent="-171450" eaLnBrk="1" hangingPunct="1">
              <a:spcBef>
                <a:spcPct val="0"/>
              </a:spcBef>
              <a:buFont typeface="Arial"/>
              <a:buChar char="•"/>
            </a:pPr>
            <a:endParaRPr lang="en-US">
              <a:latin typeface="Calibri" charset="0"/>
              <a:cs typeface="ＭＳ Ｐゴシック" charset="0"/>
            </a:endParaRPr>
          </a:p>
          <a:p>
            <a:pPr marL="171450" indent="-171450" eaLnBrk="1" hangingPunct="1">
              <a:spcBef>
                <a:spcPct val="0"/>
              </a:spcBef>
              <a:buFont typeface="Arial"/>
              <a:buChar char="•"/>
            </a:pPr>
            <a:r>
              <a:rPr lang="en-US" b="1">
                <a:latin typeface="Calibri"/>
                <a:ea typeface="ＭＳ Ｐゴシック"/>
                <a:cs typeface="Calibri"/>
              </a:rPr>
              <a:t>When taken every day </a:t>
            </a:r>
            <a:r>
              <a:rPr lang="en-US">
                <a:latin typeface="Calibri"/>
                <a:ea typeface="ＭＳ Ｐゴシック"/>
                <a:cs typeface="Calibri"/>
              </a:rPr>
              <a:t>combination medications like </a:t>
            </a:r>
            <a:r>
              <a:rPr lang="en-US" b="1">
                <a:latin typeface="Calibri"/>
                <a:ea typeface="ＭＳ Ｐゴシック"/>
                <a:cs typeface="Calibri"/>
              </a:rPr>
              <a:t>Symbicort, Advair</a:t>
            </a:r>
            <a:r>
              <a:rPr lang="en-US">
                <a:latin typeface="Calibri"/>
                <a:ea typeface="ＭＳ Ｐゴシック"/>
                <a:cs typeface="Calibri"/>
              </a:rPr>
              <a:t> and </a:t>
            </a:r>
            <a:r>
              <a:rPr lang="en-US" b="1" err="1">
                <a:latin typeface="Calibri"/>
                <a:ea typeface="ＭＳ Ｐゴシック"/>
                <a:cs typeface="Calibri"/>
              </a:rPr>
              <a:t>Breo</a:t>
            </a:r>
            <a:r>
              <a:rPr lang="en-US">
                <a:latin typeface="Calibri"/>
                <a:ea typeface="ＭＳ Ｐゴシック"/>
                <a:cs typeface="Calibri"/>
              </a:rPr>
              <a:t> can help to reduce or prevent how often you get a flare-up.</a:t>
            </a:r>
          </a:p>
          <a:p>
            <a:pPr marL="171450" indent="-171450">
              <a:spcBef>
                <a:spcPct val="0"/>
              </a:spcBef>
              <a:buFont typeface="Arial"/>
              <a:buChar char="•"/>
            </a:pPr>
            <a:endParaRPr lang="en-US">
              <a:latin typeface="Calibri"/>
              <a:ea typeface="ＭＳ Ｐゴシック"/>
              <a:cs typeface="Calibri"/>
            </a:endParaRPr>
          </a:p>
          <a:p>
            <a:pPr marL="171450" indent="-171450" eaLnBrk="1" hangingPunct="1">
              <a:spcBef>
                <a:spcPct val="0"/>
              </a:spcBef>
              <a:buFont typeface="Arial"/>
              <a:buChar char="•"/>
            </a:pPr>
            <a:r>
              <a:rPr lang="en-US" strike="sngStrike">
                <a:latin typeface="Calibri"/>
                <a:ea typeface="ＭＳ Ｐゴシック"/>
                <a:cs typeface="Calibri"/>
              </a:rPr>
              <a:t>They need to be taken every day.</a:t>
            </a:r>
            <a:r>
              <a:rPr lang="en-US">
                <a:latin typeface="Calibri"/>
                <a:ea typeface="ＭＳ Ｐゴシック"/>
                <a:cs typeface="Calibri"/>
              </a:rPr>
              <a:t> The usual dose is 1-2 inhalations twice daily (except </a:t>
            </a:r>
            <a:r>
              <a:rPr lang="en-US" err="1">
                <a:latin typeface="Calibri"/>
                <a:ea typeface="ＭＳ Ｐゴシック"/>
                <a:cs typeface="Calibri"/>
              </a:rPr>
              <a:t>breo</a:t>
            </a:r>
            <a:r>
              <a:rPr lang="en-US">
                <a:latin typeface="Calibri"/>
                <a:ea typeface="ＭＳ Ｐゴシック"/>
                <a:cs typeface="Calibri"/>
              </a:rPr>
              <a:t> </a:t>
            </a:r>
            <a:r>
              <a:rPr lang="en-US" err="1">
                <a:latin typeface="Calibri"/>
                <a:ea typeface="ＭＳ Ｐゴシック"/>
                <a:cs typeface="Calibri"/>
              </a:rPr>
              <a:t>elipta</a:t>
            </a:r>
            <a:r>
              <a:rPr lang="en-US">
                <a:latin typeface="Calibri"/>
                <a:ea typeface="ＭＳ Ｐゴシック"/>
                <a:cs typeface="Calibri"/>
              </a:rPr>
              <a:t> which is once daily)</a:t>
            </a:r>
          </a:p>
          <a:p>
            <a:pPr marL="171450" indent="-171450" eaLnBrk="1" hangingPunct="1">
              <a:spcBef>
                <a:spcPct val="0"/>
              </a:spcBef>
              <a:buFont typeface="Arial"/>
              <a:buChar char="•"/>
            </a:pPr>
            <a:endParaRPr lang="en-US">
              <a:latin typeface="Calibri" charset="0"/>
              <a:cs typeface="ＭＳ Ｐゴシック" charset="0"/>
            </a:endParaRPr>
          </a:p>
          <a:p>
            <a:pPr marL="171450" indent="-171450" eaLnBrk="1" hangingPunct="1">
              <a:spcBef>
                <a:spcPct val="0"/>
              </a:spcBef>
              <a:buFont typeface="Arial"/>
              <a:buChar char="•"/>
            </a:pPr>
            <a:r>
              <a:rPr lang="en-US">
                <a:latin typeface="Calibri"/>
                <a:ea typeface="ＭＳ Ｐゴシック"/>
                <a:cs typeface="Calibri"/>
              </a:rPr>
              <a:t>The </a:t>
            </a:r>
            <a:r>
              <a:rPr lang="en-US" b="1">
                <a:latin typeface="Calibri"/>
                <a:ea typeface="ＭＳ Ｐゴシック"/>
                <a:cs typeface="Calibri"/>
              </a:rPr>
              <a:t>corticosteroid can cause some side effects</a:t>
            </a:r>
          </a:p>
          <a:p>
            <a:pPr marL="800100" lvl="1" indent="-171450">
              <a:spcBef>
                <a:spcPct val="0"/>
              </a:spcBef>
              <a:buFont typeface="Arial"/>
              <a:buChar char="•"/>
            </a:pPr>
            <a:r>
              <a:rPr lang="en-US" b="1">
                <a:latin typeface="Calibri"/>
                <a:ea typeface="ＭＳ Ｐゴシック"/>
                <a:cs typeface="Calibri"/>
              </a:rPr>
              <a:t>fungal infection in your mouth called</a:t>
            </a:r>
            <a:r>
              <a:rPr lang="en-US">
                <a:latin typeface="Calibri"/>
                <a:ea typeface="ＭＳ Ｐゴシック"/>
                <a:cs typeface="Calibri"/>
              </a:rPr>
              <a:t> </a:t>
            </a:r>
            <a:r>
              <a:rPr lang="en-US" b="1">
                <a:latin typeface="Calibri"/>
                <a:ea typeface="ＭＳ Ｐゴシック"/>
                <a:cs typeface="Calibri"/>
              </a:rPr>
              <a:t>thrush and hoarseness in your throat</a:t>
            </a:r>
            <a:endParaRPr lang="en-US" b="1">
              <a:cs typeface="Calibri"/>
            </a:endParaRPr>
          </a:p>
          <a:p>
            <a:pPr marL="800100" lvl="1" indent="-171450">
              <a:spcBef>
                <a:spcPct val="0"/>
              </a:spcBef>
              <a:buFont typeface="Arial"/>
              <a:buChar char="•"/>
            </a:pPr>
            <a:r>
              <a:rPr lang="en-US">
                <a:latin typeface="Calibri"/>
                <a:ea typeface="ＭＳ Ｐゴシック"/>
                <a:cs typeface="Calibri"/>
              </a:rPr>
              <a:t>To prevent these side effects  rinse your mouth after using these medications</a:t>
            </a:r>
            <a:endParaRPr lang="en-US">
              <a:cs typeface="Calibri"/>
            </a:endParaRPr>
          </a:p>
          <a:p>
            <a:pPr marL="171450" indent="-171450" eaLnBrk="1" hangingPunct="1">
              <a:spcBef>
                <a:spcPct val="0"/>
              </a:spcBef>
              <a:buFont typeface="Arial"/>
              <a:buChar char="•"/>
            </a:pPr>
            <a:endParaRPr lang="en-US">
              <a:latin typeface="Calibri" charset="0"/>
              <a:cs typeface="Calibri"/>
            </a:endParaRPr>
          </a:p>
          <a:p>
            <a:pPr marL="171450" indent="-171450" eaLnBrk="1" hangingPunct="1">
              <a:spcBef>
                <a:spcPct val="0"/>
              </a:spcBef>
              <a:buFont typeface="Arial"/>
              <a:buChar char="•"/>
            </a:pPr>
            <a:r>
              <a:rPr lang="en-US">
                <a:latin typeface="Calibri"/>
                <a:ea typeface="ＭＳ Ｐゴシック"/>
                <a:cs typeface="Calibri"/>
              </a:rPr>
              <a:t>FYI: </a:t>
            </a:r>
            <a:r>
              <a:rPr lang="en-US" err="1">
                <a:latin typeface="Calibri"/>
                <a:ea typeface="ＭＳ Ｐゴシック"/>
                <a:cs typeface="Calibri"/>
              </a:rPr>
              <a:t>Zenhale</a:t>
            </a:r>
            <a:r>
              <a:rPr lang="en-US">
                <a:latin typeface="Calibri"/>
                <a:ea typeface="ＭＳ Ｐゴシック"/>
                <a:cs typeface="Calibri"/>
              </a:rPr>
              <a:t> is a combination LABA/ICS but does not currently have an indication for use in COPD.  Asthma only right now (2013)   - is</a:t>
            </a:r>
            <a:r>
              <a:rPr lang="en-US" baseline="0">
                <a:latin typeface="Calibri"/>
                <a:ea typeface="ＭＳ Ｐゴシック"/>
                <a:cs typeface="Calibri"/>
              </a:rPr>
              <a:t> this statement needed? Relevance to patients at basic level of learning about these drugs?</a:t>
            </a:r>
            <a:r>
              <a:rPr lang="en-US">
                <a:latin typeface="Calibri"/>
                <a:ea typeface="ＭＳ Ｐゴシック"/>
                <a:cs typeface="Calibri"/>
              </a:rPr>
              <a:t> </a:t>
            </a:r>
          </a:p>
          <a:p>
            <a:pPr marL="171450" indent="-171450">
              <a:spcBef>
                <a:spcPct val="0"/>
              </a:spcBef>
              <a:buFont typeface="Arial"/>
              <a:buChar char="•"/>
            </a:pPr>
            <a:endParaRPr lang="en-US">
              <a:latin typeface="Calibri" charset="0"/>
              <a:cs typeface="Calibri"/>
            </a:endParaRPr>
          </a:p>
          <a:p>
            <a:pPr marL="171450" indent="-171450">
              <a:spcBef>
                <a:spcPct val="0"/>
              </a:spcBef>
              <a:buFont typeface="Arial"/>
              <a:buChar char="•"/>
            </a:pPr>
            <a:r>
              <a:rPr lang="en-US">
                <a:ea typeface="ＭＳ Ｐゴシック"/>
              </a:rPr>
              <a:t>New medications: there will be new medications coming to the market over time which will fall into the categories that we have already talked about. Newer meds/devices usually mean they are easier to use, easier to clean and have more features to them but work in a similar fashion to these medications already covered today and less side effects</a:t>
            </a:r>
          </a:p>
          <a:p>
            <a:pPr marL="171450" indent="-171450">
              <a:spcBef>
                <a:spcPct val="0"/>
              </a:spcBef>
              <a:buFont typeface="Arial"/>
              <a:buChar char="•"/>
            </a:pPr>
            <a:endParaRPr lang="en-US">
              <a:cs typeface="Calibri"/>
            </a:endParaRPr>
          </a:p>
          <a:p>
            <a:pPr marL="342900" indent="-342900">
              <a:spcBef>
                <a:spcPts val="400"/>
              </a:spcBef>
              <a:buFont typeface="'Wingdings 3',Sans-Serif"/>
              <a:buChar char=""/>
            </a:pPr>
            <a:r>
              <a:rPr lang="en-US">
                <a:ea typeface="ＭＳ Ｐゴシック"/>
              </a:rPr>
              <a:t>Inhaled corticosteroid </a:t>
            </a:r>
            <a:r>
              <a:rPr lang="en-US" u="sng">
                <a:ea typeface="ＭＳ Ｐゴシック"/>
              </a:rPr>
              <a:t>and</a:t>
            </a:r>
            <a:r>
              <a:rPr lang="en-US">
                <a:ea typeface="ＭＳ Ｐゴシック"/>
              </a:rPr>
              <a:t> long-acting bronchodilator in one device</a:t>
            </a:r>
            <a:endParaRPr lang="en-US">
              <a:ea typeface="ＭＳ Ｐゴシック"/>
              <a:cs typeface="Calibri"/>
            </a:endParaRPr>
          </a:p>
          <a:p>
            <a:pPr marL="342900" indent="-342900">
              <a:spcBef>
                <a:spcPts val="400"/>
              </a:spcBef>
              <a:buFont typeface="'Wingdings 3',Sans-Serif"/>
              <a:buChar char=""/>
            </a:pPr>
            <a:r>
              <a:rPr lang="en-US">
                <a:ea typeface="ＭＳ Ｐゴシック"/>
              </a:rPr>
              <a:t>Used to help </a:t>
            </a:r>
            <a:r>
              <a:rPr lang="en-US" u="sng">
                <a:ea typeface="ＭＳ Ｐゴシック"/>
              </a:rPr>
              <a:t>prevent</a:t>
            </a:r>
            <a:r>
              <a:rPr lang="en-US" altLang="ja-JP">
                <a:ea typeface="ＭＳ Ｐゴシック"/>
              </a:rPr>
              <a:t> </a:t>
            </a:r>
            <a:r>
              <a:rPr lang="ja-JP" altLang="en-US">
                <a:ea typeface="ＭＳ Ｐゴシック"/>
              </a:rPr>
              <a:t>‘</a:t>
            </a:r>
            <a:r>
              <a:rPr lang="en-US">
                <a:ea typeface="ＭＳ Ｐゴシック"/>
              </a:rPr>
              <a:t>flare-ups</a:t>
            </a:r>
            <a:r>
              <a:rPr lang="ja-JP" altLang="en-US">
                <a:ea typeface="ＭＳ Ｐゴシック"/>
              </a:rPr>
              <a:t>’</a:t>
            </a:r>
            <a:r>
              <a:rPr lang="en-US">
                <a:ea typeface="ＭＳ Ｐゴシック"/>
              </a:rPr>
              <a:t>in </a:t>
            </a:r>
            <a:r>
              <a:rPr lang="en-US" i="1">
                <a:ea typeface="ＭＳ Ｐゴシック"/>
              </a:rPr>
              <a:t>certain</a:t>
            </a:r>
            <a:r>
              <a:rPr lang="en-US">
                <a:ea typeface="ＭＳ Ｐゴシック"/>
              </a:rPr>
              <a:t> people</a:t>
            </a:r>
            <a:endParaRPr lang="en-US">
              <a:ea typeface="ＭＳ Ｐゴシック"/>
              <a:cs typeface="Calibri"/>
            </a:endParaRPr>
          </a:p>
          <a:p>
            <a:pPr marL="342900" indent="-342900">
              <a:spcBef>
                <a:spcPts val="400"/>
              </a:spcBef>
              <a:buFont typeface="'Wingdings 3',Sans-Serif"/>
              <a:buChar char=""/>
            </a:pPr>
            <a:r>
              <a:rPr lang="en-US" u="sng">
                <a:ea typeface="ＭＳ Ｐゴシック"/>
              </a:rPr>
              <a:t>Must gargle, rinse and spit after each use</a:t>
            </a:r>
            <a:r>
              <a:rPr lang="en-US">
                <a:ea typeface="ＭＳ Ｐゴシック"/>
              </a:rPr>
              <a:t>  WHY?</a:t>
            </a:r>
            <a:endParaRPr lang="en-US">
              <a:ea typeface="ＭＳ Ｐゴシック"/>
              <a:cs typeface="Calibri"/>
            </a:endParaRPr>
          </a:p>
          <a:p>
            <a:pPr marL="171450" indent="-171450">
              <a:spcBef>
                <a:spcPct val="0"/>
              </a:spcBef>
              <a:buFont typeface="Arial"/>
              <a:buChar char="•"/>
            </a:pPr>
            <a:endParaRPr lang="en-US">
              <a:latin typeface="Calibri" charset="0"/>
              <a:cs typeface="Calibri"/>
            </a:endParaRPr>
          </a:p>
          <a:p>
            <a:pPr marL="171450" indent="-171450">
              <a:spcBef>
                <a:spcPct val="0"/>
              </a:spcBef>
              <a:buFont typeface="Arial"/>
              <a:buChar char="•"/>
            </a:pPr>
            <a:endParaRPr lang="en-US">
              <a:latin typeface="Calibri" charset="0"/>
              <a:cs typeface="Calibri"/>
            </a:endParaRPr>
          </a:p>
          <a:p>
            <a:pPr marL="171450" indent="-171450">
              <a:spcBef>
                <a:spcPct val="0"/>
              </a:spcBef>
              <a:buFont typeface="Arial"/>
              <a:buChar char="•"/>
            </a:pPr>
            <a:endParaRPr lang="en-US">
              <a:latin typeface="Calibri" charset="0"/>
              <a:cs typeface="Calibri"/>
            </a:endParaRPr>
          </a:p>
        </p:txBody>
      </p:sp>
      <p:sp>
        <p:nvSpPr>
          <p:cNvPr id="43013" name="Date Placeholder 1"/>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F6C2C6D-E6A5-204B-911A-A7FC580767F4}" type="datetime1">
              <a:rPr lang="en-US"/>
              <a:pPr/>
              <a:t>6/21/2022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Some people are on a dual therapy but are still symptomatic or having frequent admissions.  Frequent admissions are defined as more than 2 admissions per year (associated with increased mortality).  </a:t>
            </a:r>
          </a:p>
          <a:p>
            <a:endParaRPr lang="en-US">
              <a:cs typeface="Calibri"/>
            </a:endParaRPr>
          </a:p>
          <a:p>
            <a:r>
              <a:rPr lang="en-US">
                <a:ea typeface="ＭＳ Ｐゴシック"/>
                <a:cs typeface="Calibri"/>
              </a:rPr>
              <a:t>If you are already on dual therapy the missing medication can be added in 2 ways as a separate bronchodilator or as a combined inhaler.</a:t>
            </a:r>
            <a:endParaRPr lang="en-US">
              <a:cs typeface="Calibri"/>
            </a:endParaRPr>
          </a:p>
          <a:p>
            <a:endParaRPr lang="en-US">
              <a:cs typeface="Calibri"/>
            </a:endParaRPr>
          </a:p>
          <a:p>
            <a:r>
              <a:rPr lang="en-US">
                <a:ea typeface="ＭＳ Ｐゴシック"/>
                <a:cs typeface="Calibri"/>
              </a:rPr>
              <a:t>The only combined triple therapy medication currently on the market is </a:t>
            </a:r>
            <a:r>
              <a:rPr lang="en-US" err="1">
                <a:ea typeface="ＭＳ Ｐゴシック"/>
                <a:cs typeface="Calibri"/>
              </a:rPr>
              <a:t>Trelergy</a:t>
            </a:r>
            <a:endParaRPr lang="en-US" err="1">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26</a:t>
            </a:fld>
            <a:endParaRPr lang="en-US"/>
          </a:p>
        </p:txBody>
      </p:sp>
    </p:spTree>
    <p:extLst>
      <p:ext uri="{BB962C8B-B14F-4D97-AF65-F5344CB8AC3E}">
        <p14:creationId xmlns:p14="http://schemas.microsoft.com/office/powerpoint/2010/main" val="1557076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Basically all medications can be taken using the same steps with 2 differences</a:t>
            </a:r>
          </a:p>
          <a:p>
            <a:pPr marL="1257300" lvl="1"/>
            <a:r>
              <a:rPr lang="en-US">
                <a:ea typeface="ＭＳ Ｐゴシック"/>
                <a:cs typeface="Calibri"/>
              </a:rPr>
              <a:t>Each device is activated differently</a:t>
            </a:r>
          </a:p>
          <a:p>
            <a:pPr marL="1257300" lvl="1"/>
            <a:r>
              <a:rPr lang="en-US">
                <a:ea typeface="ＭＳ Ｐゴシック"/>
                <a:cs typeface="Calibri"/>
              </a:rPr>
              <a:t>Dry powder inhalers need a fast deep breaths while</a:t>
            </a:r>
          </a:p>
          <a:p>
            <a:pPr marL="1257300" lvl="1"/>
            <a:r>
              <a:rPr lang="en-US">
                <a:ea typeface="ＭＳ Ｐゴシック"/>
                <a:cs typeface="Calibri"/>
              </a:rPr>
              <a:t>Mist inhalers need a slow deep breath</a:t>
            </a:r>
          </a:p>
          <a:p>
            <a:pPr marL="1257300" lvl="1"/>
            <a:endParaRPr lang="en-US">
              <a:ea typeface="ＭＳ Ｐゴシック"/>
              <a:cs typeface="Calibri"/>
            </a:endParaRPr>
          </a:p>
          <a:p>
            <a:r>
              <a:rPr lang="en-US">
                <a:ea typeface="ＭＳ Ｐゴシック"/>
                <a:cs typeface="Calibri"/>
              </a:rPr>
              <a:t>For other inhaler videos: </a:t>
            </a:r>
          </a:p>
          <a:p>
            <a:r>
              <a:rPr lang="en-US">
                <a:ea typeface="ＭＳ Ｐゴシック"/>
                <a:hlinkClick r:id="rId3"/>
              </a:rPr>
              <a:t>https://www.lungsask.ca/lungs/programs-support/inhaler-resources</a:t>
            </a:r>
            <a:endParaRPr lang="en-US">
              <a:ea typeface="ＭＳ Ｐゴシック"/>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27</a:t>
            </a:fld>
            <a:endParaRPr lang="en-US"/>
          </a:p>
        </p:txBody>
      </p:sp>
    </p:spTree>
    <p:extLst>
      <p:ext uri="{BB962C8B-B14F-4D97-AF65-F5344CB8AC3E}">
        <p14:creationId xmlns:p14="http://schemas.microsoft.com/office/powerpoint/2010/main" val="3832022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80000"/>
              </a:lnSpc>
              <a:spcBef>
                <a:spcPct val="0"/>
              </a:spcBef>
              <a:buFontTx/>
              <a:buChar char="-"/>
            </a:pPr>
            <a:r>
              <a:rPr lang="en-CA" sz="1100">
                <a:latin typeface="Calibri"/>
                <a:ea typeface="ＭＳ Ｐゴシック"/>
                <a:cs typeface="Calibri"/>
              </a:rPr>
              <a:t>Most medications should be</a:t>
            </a:r>
            <a:r>
              <a:rPr lang="en-CA" sz="1100" b="1">
                <a:latin typeface="Calibri"/>
                <a:ea typeface="ＭＳ Ｐゴシック"/>
                <a:cs typeface="Calibri"/>
              </a:rPr>
              <a:t> stored in a dry place away from heat and humidity</a:t>
            </a:r>
            <a:r>
              <a:rPr lang="en-CA" sz="1100">
                <a:latin typeface="Calibri"/>
                <a:ea typeface="ＭＳ Ｐゴシック"/>
                <a:cs typeface="Calibri"/>
              </a:rPr>
              <a:t>. Avoid bathroom, top of refrigerator, above stove top </a:t>
            </a:r>
            <a:endParaRPr lang="en-CA" sz="1100">
              <a:latin typeface="Calibri" charset="0"/>
            </a:endParaRPr>
          </a:p>
          <a:p>
            <a:pPr marL="628650" lvl="1" indent="-171450" eaLnBrk="1" hangingPunct="1">
              <a:lnSpc>
                <a:spcPct val="80000"/>
              </a:lnSpc>
              <a:spcBef>
                <a:spcPct val="0"/>
              </a:spcBef>
              <a:buFontTx/>
              <a:buChar char="-"/>
            </a:pPr>
            <a:r>
              <a:rPr lang="en-US" sz="1100">
                <a:latin typeface="Calibri" charset="0"/>
              </a:rPr>
              <a:t>A</a:t>
            </a:r>
            <a:r>
              <a:rPr lang="en-CA" sz="1100">
                <a:latin typeface="Calibri" charset="0"/>
              </a:rPr>
              <a:t>void excessive heat or cold exposures!</a:t>
            </a:r>
          </a:p>
          <a:p>
            <a:pPr marL="628650" lvl="1" indent="-171450" eaLnBrk="1" hangingPunct="1">
              <a:lnSpc>
                <a:spcPct val="80000"/>
              </a:lnSpc>
              <a:spcBef>
                <a:spcPct val="0"/>
              </a:spcBef>
              <a:buFontTx/>
              <a:buChar char="-"/>
            </a:pPr>
            <a:r>
              <a:rPr lang="en-CA" sz="1100">
                <a:latin typeface="Calibri" charset="0"/>
              </a:rPr>
              <a:t>Ex. About a construction worker keeping his Ventolin in the glove compartment = Bad!</a:t>
            </a:r>
          </a:p>
          <a:p>
            <a:pPr marL="628650" lvl="1" indent="-171450" eaLnBrk="1" hangingPunct="1">
              <a:lnSpc>
                <a:spcPct val="80000"/>
              </a:lnSpc>
              <a:spcBef>
                <a:spcPct val="0"/>
              </a:spcBef>
              <a:buFontTx/>
              <a:buChar char="-"/>
            </a:pPr>
            <a:endParaRPr lang="en-CA" sz="1100">
              <a:latin typeface="Calibri" charset="0"/>
            </a:endParaRPr>
          </a:p>
          <a:p>
            <a:pPr marL="171450" indent="-171450" eaLnBrk="1" hangingPunct="1">
              <a:lnSpc>
                <a:spcPct val="80000"/>
              </a:lnSpc>
              <a:spcBef>
                <a:spcPct val="0"/>
              </a:spcBef>
              <a:buFontTx/>
              <a:buChar char="-"/>
            </a:pPr>
            <a:r>
              <a:rPr lang="en-CA" sz="1100">
                <a:latin typeface="Calibri" charset="0"/>
              </a:rPr>
              <a:t>Some medications also have special instructions for storage. Check for special instructions on your prescription label. </a:t>
            </a:r>
          </a:p>
          <a:p>
            <a:pPr marL="171450" indent="-171450" eaLnBrk="1" hangingPunct="1">
              <a:lnSpc>
                <a:spcPct val="80000"/>
              </a:lnSpc>
              <a:spcBef>
                <a:spcPct val="0"/>
              </a:spcBef>
              <a:buFontTx/>
              <a:buChar char="-"/>
            </a:pPr>
            <a:r>
              <a:rPr lang="en-CA" sz="1100">
                <a:latin typeface="Calibri"/>
                <a:ea typeface="ＭＳ Ｐゴシック"/>
                <a:cs typeface="Calibri"/>
              </a:rPr>
              <a:t>If your medication needs to be </a:t>
            </a:r>
            <a:r>
              <a:rPr lang="en-CA" sz="1100" b="1">
                <a:latin typeface="Calibri"/>
                <a:ea typeface="ＭＳ Ｐゴシック"/>
                <a:cs typeface="Calibri"/>
              </a:rPr>
              <a:t>protected from light,</a:t>
            </a:r>
            <a:r>
              <a:rPr lang="en-CA" sz="1100">
                <a:latin typeface="Calibri"/>
                <a:ea typeface="ＭＳ Ｐゴシック"/>
                <a:cs typeface="Calibri"/>
              </a:rPr>
              <a:t> it should be stored in a container that filters out light, such as a clean film canister. i.e. </a:t>
            </a:r>
            <a:r>
              <a:rPr lang="en-CA" sz="1100" b="1">
                <a:latin typeface="Calibri"/>
                <a:ea typeface="ＭＳ Ｐゴシック"/>
                <a:cs typeface="Calibri"/>
              </a:rPr>
              <a:t>Spiriva</a:t>
            </a:r>
          </a:p>
          <a:p>
            <a:pPr marL="628650" lvl="1" indent="-171450" eaLnBrk="1" hangingPunct="1">
              <a:lnSpc>
                <a:spcPct val="80000"/>
              </a:lnSpc>
              <a:spcBef>
                <a:spcPct val="0"/>
              </a:spcBef>
              <a:buFontTx/>
              <a:buChar char="-"/>
            </a:pPr>
            <a:r>
              <a:rPr lang="en-CA" sz="1100">
                <a:latin typeface="Calibri" charset="0"/>
              </a:rPr>
              <a:t>Spiriva should be stored in its original aluminum package until you are ready to take your dose. Do not remove the capsules out of the package before hand as they are sensitive to light</a:t>
            </a:r>
          </a:p>
          <a:p>
            <a:pPr marL="171450" indent="-171450" eaLnBrk="1" hangingPunct="1">
              <a:lnSpc>
                <a:spcPct val="80000"/>
              </a:lnSpc>
              <a:spcBef>
                <a:spcPct val="0"/>
              </a:spcBef>
            </a:pPr>
            <a:endParaRPr lang="en-CA" sz="1100">
              <a:latin typeface="Calibri" charset="0"/>
            </a:endParaRPr>
          </a:p>
          <a:p>
            <a:pPr marL="171450" indent="-171450" eaLnBrk="1" hangingPunct="1">
              <a:lnSpc>
                <a:spcPct val="80000"/>
              </a:lnSpc>
              <a:spcBef>
                <a:spcPct val="0"/>
              </a:spcBef>
            </a:pPr>
            <a:r>
              <a:rPr lang="en-CA" sz="1100" b="1">
                <a:latin typeface="Calibri"/>
                <a:ea typeface="ＭＳ Ｐゴシック"/>
                <a:cs typeface="Calibri"/>
              </a:rPr>
              <a:t>Keep out of reach of children and pets</a:t>
            </a:r>
            <a:r>
              <a:rPr lang="en-CA" sz="1100">
                <a:latin typeface="Calibri"/>
                <a:ea typeface="ＭＳ Ｐゴシック"/>
                <a:cs typeface="Calibri"/>
              </a:rPr>
              <a:t>. Avoid spraying in eyes. </a:t>
            </a:r>
            <a:endParaRPr lang="en-CA" sz="1100">
              <a:latin typeface="Calibri" charset="0"/>
              <a:cs typeface="Calibri"/>
            </a:endParaRPr>
          </a:p>
          <a:p>
            <a:pPr marL="171450" indent="-171450" eaLnBrk="1" hangingPunct="1">
              <a:lnSpc>
                <a:spcPct val="80000"/>
              </a:lnSpc>
              <a:spcBef>
                <a:spcPct val="0"/>
              </a:spcBef>
            </a:pPr>
            <a:r>
              <a:rPr lang="en-CA" sz="1100" b="1">
                <a:latin typeface="Calibri"/>
                <a:ea typeface="ＭＳ Ｐゴシック"/>
                <a:cs typeface="Calibri"/>
              </a:rPr>
              <a:t>Keep track of the expiry dates of the medications</a:t>
            </a:r>
            <a:r>
              <a:rPr lang="en-CA" sz="1100">
                <a:latin typeface="Calibri"/>
                <a:ea typeface="ＭＳ Ｐゴシック"/>
                <a:cs typeface="Calibri"/>
              </a:rPr>
              <a:t>. </a:t>
            </a:r>
          </a:p>
          <a:p>
            <a:pPr marL="171450" indent="-171450">
              <a:lnSpc>
                <a:spcPct val="80000"/>
              </a:lnSpc>
              <a:spcBef>
                <a:spcPct val="0"/>
              </a:spcBef>
            </a:pPr>
            <a:r>
              <a:rPr lang="en-CA" sz="1100">
                <a:latin typeface="Calibri"/>
                <a:ea typeface="ＭＳ Ｐゴシック"/>
                <a:cs typeface="Calibri"/>
              </a:rPr>
              <a:t>Do not use medications once they have expired or share medications with any family members</a:t>
            </a:r>
            <a:endParaRPr lang="en-CA"/>
          </a:p>
          <a:p>
            <a:pPr marL="171450" indent="-171450" eaLnBrk="1" hangingPunct="1">
              <a:lnSpc>
                <a:spcPct val="80000"/>
              </a:lnSpc>
              <a:spcBef>
                <a:spcPct val="0"/>
              </a:spcBef>
            </a:pPr>
            <a:endParaRPr lang="en-CA" sz="1100">
              <a:latin typeface="Calibri" charset="0"/>
            </a:endParaRPr>
          </a:p>
          <a:p>
            <a:pPr marL="171450" indent="-171450" eaLnBrk="1" hangingPunct="1">
              <a:lnSpc>
                <a:spcPct val="80000"/>
              </a:lnSpc>
              <a:spcBef>
                <a:spcPct val="0"/>
              </a:spcBef>
            </a:pPr>
            <a:r>
              <a:rPr lang="en-CA" sz="1100" strike="sngStrike">
                <a:latin typeface="Calibri"/>
                <a:ea typeface="ＭＳ Ｐゴシック"/>
                <a:cs typeface="Calibri"/>
              </a:rPr>
              <a:t>Cleaning: Proper cleaning and managing of your inhaler devices are also important so you can get the best benefits from them </a:t>
            </a:r>
            <a:r>
              <a:rPr lang="en-US" sz="1100" strike="sngStrike">
                <a:latin typeface="Calibri"/>
                <a:ea typeface="ＭＳ Ｐゴシック"/>
                <a:cs typeface="Calibri"/>
                <a:sym typeface="Wingdings" charset="0"/>
              </a:rPr>
              <a:t> we will talk about cleaning in the devices lecture coming up</a:t>
            </a:r>
            <a:endParaRPr lang="en-US" sz="1100" strike="sngStrike">
              <a:latin typeface="Calibri"/>
              <a:ea typeface="ＭＳ Ｐゴシック"/>
              <a:cs typeface="Calibri"/>
            </a:endParaRPr>
          </a:p>
          <a:p>
            <a:pPr marL="171450" indent="-171450" eaLnBrk="1" hangingPunct="1">
              <a:lnSpc>
                <a:spcPct val="80000"/>
              </a:lnSpc>
              <a:spcBef>
                <a:spcPct val="0"/>
              </a:spcBef>
            </a:pPr>
            <a:endParaRPr lang="en-US" sz="1100">
              <a:latin typeface="Calibri" charset="0"/>
              <a:sym typeface="Wingdings" charset="0"/>
            </a:endParaRPr>
          </a:p>
          <a:p>
            <a:pPr marL="171450" indent="-171450" eaLnBrk="1" hangingPunct="1">
              <a:lnSpc>
                <a:spcPct val="80000"/>
              </a:lnSpc>
              <a:spcBef>
                <a:spcPct val="0"/>
              </a:spcBef>
            </a:pPr>
            <a:r>
              <a:rPr lang="en-US" sz="1100" b="1">
                <a:latin typeface="Calibri" charset="0"/>
                <a:cs typeface="ＭＳ Ｐゴシック" charset="0"/>
              </a:rPr>
              <a:t>NOTE:  </a:t>
            </a:r>
            <a:r>
              <a:rPr lang="en-US" sz="1100">
                <a:latin typeface="Calibri" charset="0"/>
                <a:cs typeface="ＭＳ Ｐゴシック" charset="0"/>
              </a:rPr>
              <a:t>Homes have traditionally been built with medicine cabinets in bathrooms, but this does not mean that this is the ideal place for medication storage.  Humidity can break down the drug and render it ineffective.  Example: ASA (aspirin) left in the bathroom for a few months breaks down in to acetic acid (vinegar) and this smell would be noticeable upon opening bottle. </a:t>
            </a:r>
          </a:p>
          <a:p>
            <a:pPr marL="171450" indent="-171450" eaLnBrk="1" hangingPunct="1">
              <a:lnSpc>
                <a:spcPct val="80000"/>
              </a:lnSpc>
              <a:spcBef>
                <a:spcPct val="0"/>
              </a:spcBef>
            </a:pPr>
            <a:endParaRPr lang="en-CA" sz="1100">
              <a:latin typeface="Calibri" charset="0"/>
            </a:endParaRPr>
          </a:p>
          <a:p>
            <a:pPr marL="171450" indent="-171450" eaLnBrk="1" hangingPunct="1">
              <a:lnSpc>
                <a:spcPct val="80000"/>
              </a:lnSpc>
              <a:spcBef>
                <a:spcPct val="0"/>
              </a:spcBef>
            </a:pPr>
            <a:r>
              <a:rPr lang="en-CA" sz="1100">
                <a:latin typeface="Calibri" charset="0"/>
              </a:rPr>
              <a:t>How to read expiry dates – example 04/14 – means it would expire at the end of the month of April in 2014</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charset="0"/>
                <a:ea typeface="ＭＳ Ｐゴシック" charset="0"/>
                <a:cs typeface="Arial" charset="0"/>
              </a:defRPr>
            </a:lvl1pPr>
            <a:lvl2pPr marL="742950" indent="-285750" eaLnBrk="0" hangingPunct="0">
              <a:defRPr>
                <a:solidFill>
                  <a:schemeClr val="tx1"/>
                </a:solidFill>
                <a:latin typeface="Lucida Sans Unicode" charset="0"/>
                <a:ea typeface="Arial" charset="0"/>
                <a:cs typeface="Arial" charset="0"/>
              </a:defRPr>
            </a:lvl2pPr>
            <a:lvl3pPr marL="1143000" indent="-228600" eaLnBrk="0" hangingPunct="0">
              <a:defRPr>
                <a:solidFill>
                  <a:schemeClr val="tx1"/>
                </a:solidFill>
                <a:latin typeface="Lucida Sans Unicode" charset="0"/>
                <a:ea typeface="Arial" charset="0"/>
                <a:cs typeface="Arial" charset="0"/>
              </a:defRPr>
            </a:lvl3pPr>
            <a:lvl4pPr marL="1600200" indent="-228600" eaLnBrk="0" hangingPunct="0">
              <a:defRPr>
                <a:solidFill>
                  <a:schemeClr val="tx1"/>
                </a:solidFill>
                <a:latin typeface="Lucida Sans Unicode" charset="0"/>
                <a:ea typeface="Arial" charset="0"/>
                <a:cs typeface="Arial" charset="0"/>
              </a:defRPr>
            </a:lvl4pPr>
            <a:lvl5pPr marL="2057400" indent="-228600" eaLnBrk="0" hangingPunct="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pPr eaLnBrk="1" hangingPunct="1"/>
            <a:fld id="{D5319A17-ECE6-5449-ADBD-54F58C880648}" type="slidenum">
              <a:rPr lang="en-US">
                <a:latin typeface="Calibri" charset="0"/>
                <a:cs typeface="ＭＳ Ｐゴシック" charset="0"/>
              </a:rPr>
              <a:pPr eaLnBrk="1" hangingPunct="1"/>
              <a:t>28</a:t>
            </a:fld>
            <a:endParaRPr lang="en-US">
              <a:latin typeface="Calibri" charset="0"/>
              <a:cs typeface="ＭＳ Ｐゴシック" charset="0"/>
            </a:endParaRPr>
          </a:p>
        </p:txBody>
      </p:sp>
      <p:sp>
        <p:nvSpPr>
          <p:cNvPr id="36869" name="Date Placeholder 1"/>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charset="0"/>
                <a:ea typeface="ＭＳ Ｐゴシック" charset="0"/>
                <a:cs typeface="Arial" charset="0"/>
              </a:defRPr>
            </a:lvl1pPr>
            <a:lvl2pPr marL="742950" indent="-285750" eaLnBrk="0" hangingPunct="0">
              <a:defRPr>
                <a:solidFill>
                  <a:schemeClr val="tx1"/>
                </a:solidFill>
                <a:latin typeface="Lucida Sans Unicode" charset="0"/>
                <a:ea typeface="Arial" charset="0"/>
                <a:cs typeface="Arial" charset="0"/>
              </a:defRPr>
            </a:lvl2pPr>
            <a:lvl3pPr marL="1143000" indent="-228600" eaLnBrk="0" hangingPunct="0">
              <a:defRPr>
                <a:solidFill>
                  <a:schemeClr val="tx1"/>
                </a:solidFill>
                <a:latin typeface="Lucida Sans Unicode" charset="0"/>
                <a:ea typeface="Arial" charset="0"/>
                <a:cs typeface="Arial" charset="0"/>
              </a:defRPr>
            </a:lvl3pPr>
            <a:lvl4pPr marL="1600200" indent="-228600" eaLnBrk="0" hangingPunct="0">
              <a:defRPr>
                <a:solidFill>
                  <a:schemeClr val="tx1"/>
                </a:solidFill>
                <a:latin typeface="Lucida Sans Unicode" charset="0"/>
                <a:ea typeface="Arial" charset="0"/>
                <a:cs typeface="Arial" charset="0"/>
              </a:defRPr>
            </a:lvl4pPr>
            <a:lvl5pPr marL="2057400" indent="-228600" eaLnBrk="0" hangingPunct="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pPr eaLnBrk="1" hangingPunct="1"/>
            <a:fld id="{C49F2289-71EF-9F47-91AF-F002F7B7DB10}" type="datetime1">
              <a:rPr lang="en-US">
                <a:latin typeface="Calibri" charset="0"/>
                <a:cs typeface="ＭＳ Ｐゴシック" charset="0"/>
              </a:rPr>
              <a:pPr eaLnBrk="1" hangingPunct="1"/>
              <a:t>6/21/2022</a:t>
            </a:fld>
            <a:endParaRPr lang="en-US">
              <a:latin typeface="Calibri"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a:latin typeface="Calibri" charset="0"/>
                <a:cs typeface="ＭＳ Ｐゴシック" charset="0"/>
              </a:rPr>
              <a:t>Oxygen is found in the air we breath.  Sometimes as our lungs get worse, it is difficult to transfer the oxygen in our lungs to our blood.  When this occurs Having supplemental oxygen can help improve the delivery of oxygen to the blood.</a:t>
            </a:r>
          </a:p>
          <a:p>
            <a:pPr eaLnBrk="1" hangingPunct="1">
              <a:spcBef>
                <a:spcPct val="0"/>
              </a:spcBef>
            </a:pPr>
            <a:endParaRPr lang="en-US" b="0">
              <a:latin typeface="Calibri" charset="0"/>
              <a:cs typeface="ＭＳ Ｐゴシック" charset="0"/>
            </a:endParaRPr>
          </a:p>
          <a:p>
            <a:pPr eaLnBrk="1" hangingPunct="1">
              <a:spcBef>
                <a:spcPct val="0"/>
              </a:spcBef>
            </a:pPr>
            <a:r>
              <a:rPr lang="en-US" b="0">
                <a:latin typeface="Calibri" charset="0"/>
                <a:cs typeface="ＭＳ Ｐゴシック" charset="0"/>
              </a:rPr>
              <a:t>You can discuss this possibility with your provider once you are on maximum inhaler therapy.  They can then send you for tests to determine of Oxygen can help you.  There are 2 types of tests, one test is a blood test and the other is a walking test.</a:t>
            </a:r>
          </a:p>
          <a:p>
            <a:pPr eaLnBrk="1" hangingPunct="1">
              <a:spcBef>
                <a:spcPct val="0"/>
              </a:spcBef>
            </a:pPr>
            <a:endParaRPr lang="en-US" b="0">
              <a:latin typeface="Calibri" charset="0"/>
              <a:cs typeface="ＭＳ Ｐゴシック" charset="0"/>
            </a:endParaRPr>
          </a:p>
          <a:p>
            <a:pPr eaLnBrk="1" hangingPunct="1">
              <a:spcBef>
                <a:spcPct val="0"/>
              </a:spcBef>
            </a:pPr>
            <a:r>
              <a:rPr lang="en-US" b="0">
                <a:latin typeface="Calibri" charset="0"/>
                <a:cs typeface="ＭＳ Ｐゴシック" charset="0"/>
              </a:rPr>
              <a:t>If you qualify, the Provincial Home Oxygen program will cover the costs of oxygen in your home and portable forms of oxygen will be covered by </a:t>
            </a:r>
            <a:r>
              <a:rPr lang="en-US" b="0" err="1">
                <a:latin typeface="Calibri" charset="0"/>
                <a:cs typeface="ＭＳ Ｐゴシック" charset="0"/>
              </a:rPr>
              <a:t>pharmacare</a:t>
            </a:r>
            <a:r>
              <a:rPr lang="en-US" b="0">
                <a:latin typeface="Calibri" charset="0"/>
                <a:cs typeface="ＭＳ Ｐゴシック" charset="0"/>
              </a:rPr>
              <a:t>.</a:t>
            </a:r>
          </a:p>
          <a:p>
            <a:pPr eaLnBrk="1" hangingPunct="1">
              <a:spcBef>
                <a:spcPct val="0"/>
              </a:spcBef>
            </a:pPr>
            <a:endParaRPr lang="en-US" b="0">
              <a:latin typeface="Calibri" charset="0"/>
              <a:cs typeface="ＭＳ Ｐゴシック" charset="0"/>
            </a:endParaRPr>
          </a:p>
          <a:p>
            <a:pPr eaLnBrk="1" hangingPunct="1">
              <a:spcBef>
                <a:spcPct val="0"/>
              </a:spcBef>
            </a:pPr>
            <a:r>
              <a:rPr lang="en-US" b="0">
                <a:latin typeface="Calibri" charset="0"/>
                <a:cs typeface="ＭＳ Ｐゴシック" charset="0"/>
              </a:rPr>
              <a:t>Suggest to review this slide &amp; notes for clarity / key messages to lay persons</a:t>
            </a:r>
          </a:p>
          <a:p>
            <a:pPr eaLnBrk="1" hangingPunct="1">
              <a:spcBef>
                <a:spcPct val="0"/>
              </a:spcBef>
            </a:pPr>
            <a:endParaRPr lang="en-US">
              <a:latin typeface="Calibri" charset="0"/>
              <a:cs typeface="ＭＳ Ｐゴシック" charset="0"/>
            </a:endParaRPr>
          </a:p>
          <a:p>
            <a:pPr eaLnBrk="1" hangingPunct="1">
              <a:spcBef>
                <a:spcPct val="0"/>
              </a:spcBef>
            </a:pPr>
            <a:r>
              <a:rPr lang="en-US">
                <a:latin typeface="Calibri" charset="0"/>
                <a:cs typeface="ＭＳ Ｐゴシック" charset="0"/>
              </a:rPr>
              <a:t>Needs may increase during exercise as directed by physician</a:t>
            </a:r>
          </a:p>
          <a:p>
            <a:pPr eaLnBrk="1" hangingPunct="1">
              <a:spcBef>
                <a:spcPct val="0"/>
              </a:spcBef>
            </a:pPr>
            <a:endParaRPr lang="en-US">
              <a:latin typeface="Calibri" charset="0"/>
              <a:cs typeface="ＭＳ Ｐゴシック" charset="0"/>
            </a:endParaRPr>
          </a:p>
          <a:p>
            <a:pPr eaLnBrk="1" hangingPunct="1">
              <a:spcBef>
                <a:spcPct val="0"/>
              </a:spcBef>
            </a:pPr>
            <a:r>
              <a:rPr lang="en-US">
                <a:latin typeface="Calibri" charset="0"/>
                <a:cs typeface="ＭＳ Ｐゴシック" charset="0"/>
              </a:rPr>
              <a:t>This is the RT specialty and will be discussed in further detail in his/her lecture – please hold your questions for this session </a:t>
            </a:r>
          </a:p>
          <a:p>
            <a:pPr eaLnBrk="1" hangingPunct="1">
              <a:spcBef>
                <a:spcPct val="0"/>
              </a:spcBef>
            </a:pPr>
            <a:endParaRPr lang="en-US">
              <a:latin typeface="Calibri" charset="0"/>
              <a:cs typeface="ＭＳ Ｐゴシック" charset="0"/>
            </a:endParaRPr>
          </a:p>
          <a:p>
            <a:pPr eaLnBrk="1" hangingPunct="1">
              <a:spcBef>
                <a:spcPct val="0"/>
              </a:spcBef>
            </a:pPr>
            <a:endParaRPr lang="en-US">
              <a:latin typeface="Calibri" charset="0"/>
              <a:cs typeface="ＭＳ Ｐゴシック" charset="0"/>
            </a:endParaRPr>
          </a:p>
          <a:p>
            <a:pPr eaLnBrk="1" hangingPunct="1">
              <a:spcBef>
                <a:spcPct val="0"/>
              </a:spcBef>
            </a:pPr>
            <a:r>
              <a:rPr lang="en-US">
                <a:latin typeface="Calibri" charset="0"/>
                <a:cs typeface="ＭＳ Ｐゴシック" charset="0"/>
              </a:rPr>
              <a:t>Call your oxygen supplier and ask to have them summit your receipts directly to Pharmacare</a:t>
            </a:r>
          </a:p>
          <a:p>
            <a:pPr eaLnBrk="1" hangingPunct="1">
              <a:spcBef>
                <a:spcPct val="0"/>
              </a:spcBef>
            </a:pPr>
            <a:endParaRPr lang="en-US">
              <a:latin typeface="Calibri" charset="0"/>
              <a:cs typeface="ＭＳ Ｐゴシック" charset="0"/>
            </a:endParaRPr>
          </a:p>
          <a:p>
            <a:pPr eaLnBrk="1" hangingPunct="1">
              <a:spcBef>
                <a:spcPct val="0"/>
              </a:spcBef>
            </a:pPr>
            <a:r>
              <a:rPr lang="en-US">
                <a:latin typeface="Calibri" charset="0"/>
                <a:cs typeface="ＭＳ Ｐゴシック" charset="0"/>
              </a:rPr>
              <a:t>If with another company, make sure you summit to Pharmacare</a:t>
            </a:r>
          </a:p>
          <a:p>
            <a:pPr eaLnBrk="1" hangingPunct="1">
              <a:spcBef>
                <a:spcPct val="0"/>
              </a:spcBef>
            </a:pPr>
            <a:r>
              <a:rPr lang="en-US">
                <a:latin typeface="Calibri" charset="0"/>
                <a:cs typeface="ＭＳ Ｐゴシック" charset="0"/>
              </a:rPr>
              <a:t>Home oxygen program covers the cost while in your home, if use portable tanks then make sure you summit to </a:t>
            </a:r>
            <a:r>
              <a:rPr lang="en-US" err="1">
                <a:latin typeface="Calibri" charset="0"/>
                <a:cs typeface="ＭＳ Ｐゴシック" charset="0"/>
              </a:rPr>
              <a:t>pharmacare</a:t>
            </a:r>
            <a:r>
              <a:rPr lang="en-US">
                <a:latin typeface="Calibri" charset="0"/>
                <a:cs typeface="ＭＳ Ｐゴシック" charset="0"/>
              </a:rPr>
              <a:t> the receipts</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charset="0"/>
                <a:ea typeface="ＭＳ Ｐゴシック" charset="0"/>
                <a:cs typeface="Arial" charset="0"/>
              </a:defRPr>
            </a:lvl1pPr>
            <a:lvl2pPr marL="742950" indent="-285750" eaLnBrk="0" hangingPunct="0">
              <a:defRPr>
                <a:solidFill>
                  <a:schemeClr val="tx1"/>
                </a:solidFill>
                <a:latin typeface="Lucida Sans Unicode" charset="0"/>
                <a:ea typeface="Arial" charset="0"/>
                <a:cs typeface="Arial" charset="0"/>
              </a:defRPr>
            </a:lvl2pPr>
            <a:lvl3pPr marL="1143000" indent="-228600" eaLnBrk="0" hangingPunct="0">
              <a:defRPr>
                <a:solidFill>
                  <a:schemeClr val="tx1"/>
                </a:solidFill>
                <a:latin typeface="Lucida Sans Unicode" charset="0"/>
                <a:ea typeface="Arial" charset="0"/>
                <a:cs typeface="Arial" charset="0"/>
              </a:defRPr>
            </a:lvl3pPr>
            <a:lvl4pPr marL="1600200" indent="-228600" eaLnBrk="0" hangingPunct="0">
              <a:defRPr>
                <a:solidFill>
                  <a:schemeClr val="tx1"/>
                </a:solidFill>
                <a:latin typeface="Lucida Sans Unicode" charset="0"/>
                <a:ea typeface="Arial" charset="0"/>
                <a:cs typeface="Arial" charset="0"/>
              </a:defRPr>
            </a:lvl4pPr>
            <a:lvl5pPr marL="2057400" indent="-228600" eaLnBrk="0" hangingPunct="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pPr eaLnBrk="1" hangingPunct="1"/>
            <a:fld id="{AF1FAFC8-5F71-BA42-B478-5CFAAF6AE6ED}" type="slidenum">
              <a:rPr lang="en-US">
                <a:latin typeface="Calibri" charset="0"/>
                <a:cs typeface="ＭＳ Ｐゴシック" charset="0"/>
              </a:rPr>
              <a:pPr eaLnBrk="1" hangingPunct="1"/>
              <a:t>29</a:t>
            </a:fld>
            <a:endParaRPr lang="en-US">
              <a:latin typeface="Calibri"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b="1" baseline="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t>COPD includes </a:t>
            </a:r>
            <a:r>
              <a:rPr lang="en-US" sz="1200" b="1"/>
              <a:t>chronic bronchitis</a:t>
            </a:r>
            <a:r>
              <a:rPr lang="en-US" sz="1200"/>
              <a:t> and </a:t>
            </a:r>
            <a:r>
              <a:rPr lang="en-US" sz="1200" b="1"/>
              <a:t>emphysema</a:t>
            </a:r>
            <a:r>
              <a:rPr lang="en-US" sz="1200"/>
              <a:t>. Many people have both.</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1" baseline="0"/>
          </a:p>
          <a:p>
            <a:pPr marL="171450" indent="-171450">
              <a:buFont typeface="Arial" panose="020B0604020202020204" pitchFamily="34" charset="0"/>
              <a:buChar char="•"/>
            </a:pPr>
            <a:r>
              <a:rPr lang="en-US" b="0" baseline="0">
                <a:ea typeface="ＭＳ Ｐゴシック"/>
              </a:rPr>
              <a:t>COPD is a common and preventable lung disease characterized by ongoing difficulties with moving air in and out of your lungs.</a:t>
            </a:r>
            <a:r>
              <a:rPr lang="en-US">
                <a:ea typeface="ＭＳ Ｐゴシック"/>
              </a:rPr>
              <a:t> </a:t>
            </a:r>
            <a:r>
              <a:rPr lang="en-US" b="0" baseline="0">
                <a:ea typeface="ＭＳ Ｐゴシック"/>
              </a:rPr>
              <a:t> It is progressive (continues to gets worse). </a:t>
            </a:r>
            <a:endParaRPr lang="en-US">
              <a:ea typeface="ＭＳ Ｐゴシック"/>
            </a:endParaRPr>
          </a:p>
          <a:p>
            <a:pPr marL="171450" indent="-171450">
              <a:buFont typeface="Arial" panose="020B0604020202020204" pitchFamily="34" charset="0"/>
              <a:buChar char="•"/>
            </a:pPr>
            <a:r>
              <a:rPr lang="en-US" b="0" baseline="0">
                <a:ea typeface="ＭＳ Ｐゴシック"/>
              </a:rPr>
              <a:t>There are things you can do to help manage your COPD. It is not fully reversible like asthma.</a:t>
            </a:r>
            <a:endParaRPr lang="en-US">
              <a:ea typeface="ＭＳ Ｐゴシック"/>
            </a:endParaRPr>
          </a:p>
          <a:p>
            <a:pPr marL="171450" indent="-171450">
              <a:buFont typeface="Arial" panose="020B0604020202020204" pitchFamily="34" charset="0"/>
              <a:buChar char="•"/>
            </a:pPr>
            <a:r>
              <a:rPr lang="en-US">
                <a:ea typeface="ＭＳ Ｐゴシック"/>
                <a:cs typeface="Calibri"/>
              </a:rPr>
              <a:t>Damage of the lungs leads to obstruction</a:t>
            </a:r>
            <a:endParaRPr lang="en-US" b="0" baseline="0">
              <a:cs typeface="Calibri"/>
            </a:endParaRPr>
          </a:p>
          <a:p>
            <a:pPr marL="171450" indent="-171450">
              <a:buFont typeface="Arial" panose="020B0604020202020204" pitchFamily="34" charset="0"/>
              <a:buChar char="•"/>
            </a:pPr>
            <a:r>
              <a:rPr lang="en-US">
                <a:ea typeface="ＭＳ Ｐゴシック"/>
                <a:cs typeface="Calibri"/>
              </a:rPr>
              <a:t>Obstruction is caused by muscles, airway swelling and mucus secretion</a:t>
            </a:r>
            <a:endParaRPr lang="en-US" b="0" baseline="0">
              <a:cs typeface="Calibri"/>
            </a:endParaRPr>
          </a:p>
          <a:p>
            <a:pPr marL="171450" indent="-171450">
              <a:buFont typeface="Arial" panose="020B0604020202020204" pitchFamily="34" charset="0"/>
              <a:buChar char="•"/>
            </a:pPr>
            <a:r>
              <a:rPr lang="en-US">
                <a:ea typeface="ＭＳ Ｐゴシック"/>
                <a:cs typeface="Calibri"/>
              </a:rPr>
              <a:t>Makes breathing difficult</a:t>
            </a:r>
          </a:p>
          <a:p>
            <a:pPr marL="171450" indent="-171450">
              <a:buFont typeface="Arial" panose="020B0604020202020204" pitchFamily="34" charset="0"/>
              <a:buChar char="•"/>
            </a:pPr>
            <a:r>
              <a:rPr lang="en-US">
                <a:ea typeface="ＭＳ Ｐゴシック"/>
                <a:cs typeface="Calibri"/>
              </a:rPr>
              <a:t>Makes lungs hyperinflated</a:t>
            </a:r>
          </a:p>
          <a:p>
            <a:pPr marL="171450" indent="-171450">
              <a:buFont typeface="Arial" panose="020B0604020202020204" pitchFamily="34" charset="0"/>
              <a:buChar char="•"/>
            </a:pPr>
            <a:r>
              <a:rPr lang="en-US">
                <a:ea typeface="ＭＳ Ｐゴシック"/>
                <a:cs typeface="Calibri"/>
              </a:rPr>
              <a:t>Can be reduced by medications</a:t>
            </a:r>
            <a:endParaRPr lang="en-US" b="0">
              <a:cs typeface="Calibri"/>
            </a:endParaRPr>
          </a:p>
          <a:p>
            <a:pPr marL="171450" indent="-171450">
              <a:buFont typeface="Arial" panose="020B0604020202020204" pitchFamily="34" charset="0"/>
              <a:buChar char="•"/>
            </a:pPr>
            <a:endParaRPr lang="en-US" b="0" baseline="0">
              <a:cs typeface="Calibri"/>
            </a:endParaRPr>
          </a:p>
          <a:p>
            <a:pPr marL="171450" indent="-171450">
              <a:buFont typeface="Arial" panose="020B0604020202020204" pitchFamily="34" charset="0"/>
              <a:buChar char="•"/>
            </a:pPr>
            <a:endParaRPr lang="en-US" b="0">
              <a:cs typeface="Calibri"/>
            </a:endParaRPr>
          </a:p>
          <a:p>
            <a:pPr marL="171450" indent="-171450">
              <a:buFont typeface="Arial" panose="020B0604020202020204" pitchFamily="34" charset="0"/>
              <a:buChar char="•"/>
            </a:pPr>
            <a:endParaRPr lang="en-US">
              <a:cs typeface="Calibri"/>
            </a:endParaRPr>
          </a:p>
          <a:p>
            <a:endParaRPr lang="en-US">
              <a:cs typeface="Calibri"/>
            </a:endParaRPr>
          </a:p>
          <a:p>
            <a:pPr marL="171450" indent="-171450">
              <a:buFont typeface="Arial" panose="020B0604020202020204" pitchFamily="34" charset="0"/>
              <a:buChar char="•"/>
            </a:pPr>
            <a:endParaRPr lang="en-US">
              <a:cs typeface="Calibri"/>
            </a:endParaRPr>
          </a:p>
          <a:p>
            <a:endParaRPr lang="en-US">
              <a:cs typeface="Calibri"/>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EACED477-0A20-46BA-A30E-3F7ABD1B2751}" type="slidenum">
              <a:rPr lang="en-US"/>
              <a:pPr/>
              <a:t>3</a:t>
            </a:fld>
            <a:endParaRPr lang="en-US"/>
          </a:p>
        </p:txBody>
      </p:sp>
    </p:spTree>
    <p:extLst>
      <p:ext uri="{BB962C8B-B14F-4D97-AF65-F5344CB8AC3E}">
        <p14:creationId xmlns:p14="http://schemas.microsoft.com/office/powerpoint/2010/main" val="1189516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US" b="1">
                <a:ea typeface="ＭＳ Ｐゴシック"/>
              </a:rPr>
              <a:t>Key Message:</a:t>
            </a:r>
          </a:p>
          <a:p>
            <a:pPr marL="0" indent="0">
              <a:buFont typeface="Arial" panose="020B0604020202020204" pitchFamily="34" charset="0"/>
              <a:buNone/>
            </a:pPr>
            <a:r>
              <a:rPr lang="en-US" b="1">
                <a:ea typeface="ＭＳ Ｐゴシック"/>
              </a:rPr>
              <a:t>Any basic illness can develop into a lung infection that can cause permanent damage….immunizations can help protect us from preventable illnesses.</a:t>
            </a:r>
            <a:endParaRPr lang="en-US" b="1">
              <a:ea typeface="ＭＳ Ｐゴシック"/>
              <a:cs typeface="Calibri"/>
            </a:endParaRPr>
          </a:p>
          <a:p>
            <a:pPr marL="171450" indent="-171450">
              <a:buFont typeface="Arial" panose="020B0604020202020204" pitchFamily="34" charset="0"/>
              <a:buChar char="•"/>
            </a:pPr>
            <a:endParaRPr lang="en-US" b="0"/>
          </a:p>
          <a:p>
            <a:pPr marL="171450" indent="-171450">
              <a:buFont typeface="Arial" panose="020B0604020202020204" pitchFamily="34" charset="0"/>
              <a:buChar char="•"/>
            </a:pPr>
            <a:r>
              <a:rPr lang="en-US" b="0">
                <a:ea typeface="ＭＳ Ｐゴシック"/>
              </a:rPr>
              <a:t>Your provider may offer you vaccinations.  These include the pneumonia, Influenza, Covid.</a:t>
            </a:r>
          </a:p>
          <a:p>
            <a:pPr marL="171450" indent="-171450">
              <a:buFont typeface="Arial" panose="020B0604020202020204" pitchFamily="34" charset="0"/>
              <a:buChar char="•"/>
            </a:pPr>
            <a:endParaRPr lang="en-US" b="0">
              <a:ea typeface="ＭＳ Ｐゴシック"/>
            </a:endParaRPr>
          </a:p>
          <a:p>
            <a:pPr marL="171450" indent="-171450">
              <a:buFont typeface="Arial" panose="020B0604020202020204" pitchFamily="34" charset="0"/>
              <a:buChar char="•"/>
            </a:pPr>
            <a:r>
              <a:rPr lang="en-US" b="0">
                <a:ea typeface="ＭＳ Ｐゴシック"/>
              </a:rPr>
              <a:t>The benefit of taking these vaccines is it will reduce your chance of getting lung infections from bacteria and viruses which may lead to hospitalizations.  As discussed earlier hospitalizations reduces your lung function tests and your ability to do your daily activities.</a:t>
            </a:r>
          </a:p>
          <a:p>
            <a:pPr marL="171450" indent="-171450">
              <a:buFont typeface="Arial" panose="020B0604020202020204" pitchFamily="34" charset="0"/>
              <a:buChar char="•"/>
            </a:pPr>
            <a:endParaRPr lang="en-US" b="0">
              <a:ea typeface="ＭＳ Ｐゴシック"/>
            </a:endParaRPr>
          </a:p>
          <a:p>
            <a:pPr marL="171450" indent="-171450">
              <a:buFont typeface="Arial" panose="020B0604020202020204" pitchFamily="34" charset="0"/>
              <a:buChar char="•"/>
            </a:pPr>
            <a:endParaRPr lang="en-US" b="0">
              <a:ea typeface="ＭＳ Ｐゴシック"/>
            </a:endParaRPr>
          </a:p>
          <a:p>
            <a:pPr marL="171450" indent="-171450">
              <a:buFont typeface="Arial" panose="020B0604020202020204" pitchFamily="34" charset="0"/>
              <a:buChar char="•"/>
            </a:pPr>
            <a:r>
              <a:rPr lang="en-US" b="0">
                <a:ea typeface="ＭＳ Ｐゴシック"/>
              </a:rPr>
              <a:t>WHO (World Health Organization) and Public Health Agency of Canada recommend yearly influenza vaccine for adults, including those living with COPD</a:t>
            </a:r>
            <a:endParaRPr lang="en-US" b="0">
              <a:ea typeface="ＭＳ Ｐゴシック"/>
              <a:cs typeface="Calibri"/>
            </a:endParaRPr>
          </a:p>
          <a:p>
            <a:pPr marL="171450" indent="-171450">
              <a:buFont typeface="Arial" panose="020B0604020202020204" pitchFamily="34" charset="0"/>
              <a:buChar char="•"/>
            </a:pPr>
            <a:r>
              <a:rPr lang="en-US" b="0">
                <a:ea typeface="ＭＳ Ｐゴシック"/>
              </a:rPr>
              <a:t>Suggested</a:t>
            </a:r>
            <a:r>
              <a:rPr lang="en-US" b="0" baseline="0">
                <a:ea typeface="ＭＳ Ｐゴシック"/>
              </a:rPr>
              <a:t> that pneumonia vaccine be administered at least once and in high risk</a:t>
            </a:r>
            <a:endParaRPr lang="en-US" b="0">
              <a:ea typeface="ＭＳ Ｐゴシック"/>
              <a:cs typeface="Calibri"/>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682E3A5E-2C65-4C0F-BB26-A81EE3C1831D}" type="slidenum">
              <a:rPr lang="en-US"/>
              <a:pPr/>
              <a:t>30</a:t>
            </a:fld>
            <a:endParaRPr lang="en-US"/>
          </a:p>
        </p:txBody>
      </p:sp>
    </p:spTree>
    <p:extLst>
      <p:ext uri="{BB962C8B-B14F-4D97-AF65-F5344CB8AC3E}">
        <p14:creationId xmlns:p14="http://schemas.microsoft.com/office/powerpoint/2010/main" val="18445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84275" y="698500"/>
            <a:ext cx="4645025" cy="3484563"/>
          </a:xfrm>
          <a:noFill/>
          <a:ln>
            <a:solidFill>
              <a:srgbClr val="000000"/>
            </a:solidFill>
            <a:miter lim="800000"/>
            <a:headEnd/>
            <a:tailEnd/>
          </a:ln>
        </p:spPr>
      </p:sp>
      <p:sp>
        <p:nvSpPr>
          <p:cNvPr id="83971" name="Rectangle 3"/>
          <p:cNvSpPr>
            <a:spLocks noGrp="1" noChangeArrowheads="1"/>
          </p:cNvSpPr>
          <p:nvPr>
            <p:ph type="body" idx="1"/>
          </p:nvPr>
        </p:nvSpPr>
        <p:spPr bwMode="auto">
          <a:xfrm>
            <a:off x="699418" y="4414838"/>
            <a:ext cx="5611566" cy="4183062"/>
          </a:xfrm>
          <a:noFill/>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r>
              <a:rPr lang="en-US" b="1">
                <a:latin typeface="Tahoma"/>
                <a:ea typeface="ＭＳ Ｐゴシック"/>
                <a:cs typeface="Tahoma"/>
              </a:rPr>
              <a:t>Key</a:t>
            </a:r>
            <a:r>
              <a:rPr lang="en-US" b="1" baseline="0">
                <a:latin typeface="Tahoma"/>
                <a:ea typeface="ＭＳ Ｐゴシック"/>
                <a:cs typeface="Tahoma"/>
              </a:rPr>
              <a:t> Message:</a:t>
            </a:r>
          </a:p>
          <a:p>
            <a:pPr marL="0" indent="0" eaLnBrk="1" hangingPunct="1">
              <a:spcBef>
                <a:spcPct val="0"/>
              </a:spcBef>
              <a:buFont typeface="Arial" panose="020B0604020202020204" pitchFamily="34" charset="0"/>
              <a:buNone/>
            </a:pPr>
            <a:endParaRPr lang="en-US" b="0" baseline="0">
              <a:latin typeface="Tahoma"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atin typeface="Tahoma"/>
                <a:ea typeface="ＭＳ Ｐゴシック"/>
                <a:cs typeface="Tahoma"/>
              </a:rPr>
              <a:t>Exercise should include the 3 aspects of exercise endurance, strength and flexibility</a:t>
            </a:r>
          </a:p>
          <a:p>
            <a:pPr marL="171450" indent="-171450">
              <a:spcBef>
                <a:spcPct val="0"/>
              </a:spcBef>
              <a:buFont typeface="Arial" panose="020B0604020202020204" pitchFamily="34" charset="0"/>
              <a:buChar char="•"/>
            </a:pPr>
            <a:r>
              <a:rPr lang="en-US">
                <a:latin typeface="Tahoma"/>
                <a:ea typeface="ＭＳ Ｐゴシック"/>
                <a:cs typeface="Tahoma"/>
              </a:rPr>
              <a:t>Endurance training </a:t>
            </a:r>
          </a:p>
          <a:p>
            <a:pPr marL="628650" lvl="1" indent="-171450">
              <a:spcBef>
                <a:spcPct val="0"/>
              </a:spcBef>
              <a:buFont typeface="Arial" panose="020B0604020202020204" pitchFamily="34" charset="0"/>
              <a:buChar char="•"/>
            </a:pPr>
            <a:r>
              <a:rPr lang="en-US">
                <a:latin typeface="Tahoma"/>
                <a:ea typeface="ＭＳ Ｐゴシック"/>
                <a:cs typeface="Tahoma"/>
              </a:rPr>
              <a:t>Health Canada Guidelines 30 minutes per day can be in 10 minute </a:t>
            </a:r>
            <a:r>
              <a:rPr lang="en-US" err="1">
                <a:latin typeface="Tahoma"/>
                <a:ea typeface="ＭＳ Ｐゴシック"/>
                <a:cs typeface="Tahoma"/>
              </a:rPr>
              <a:t>segmants</a:t>
            </a:r>
            <a:r>
              <a:rPr lang="en-US">
                <a:latin typeface="Tahoma"/>
                <a:ea typeface="ＭＳ Ｐゴシック"/>
                <a:cs typeface="Tahoma"/>
              </a:rPr>
              <a:t>, 5 days per week</a:t>
            </a:r>
          </a:p>
          <a:p>
            <a:pPr marL="628650" lvl="1" indent="-171450">
              <a:spcBef>
                <a:spcPct val="0"/>
              </a:spcBef>
              <a:buFont typeface="Arial" panose="020B0604020202020204" pitchFamily="34" charset="0"/>
              <a:buChar char="•"/>
            </a:pPr>
            <a:r>
              <a:rPr lang="en-US">
                <a:latin typeface="Tahoma"/>
                <a:ea typeface="ＭＳ Ｐゴシック"/>
                <a:cs typeface="Tahoma"/>
              </a:rPr>
              <a:t>Includes walking, biking, dancing cutting grass</a:t>
            </a:r>
          </a:p>
          <a:p>
            <a:pPr marL="628650" lvl="1" indent="-171450">
              <a:spcBef>
                <a:spcPct val="0"/>
              </a:spcBef>
              <a:buFont typeface="Arial" panose="020B0604020202020204" pitchFamily="34" charset="0"/>
              <a:buChar char="•"/>
            </a:pPr>
            <a:endParaRPr lang="en-US">
              <a:latin typeface="Tahoma"/>
              <a:ea typeface="ＭＳ Ｐゴシック"/>
              <a:cs typeface="Tahoma"/>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atin typeface="Tahoma"/>
                <a:ea typeface="ＭＳ Ｐゴシック"/>
                <a:cs typeface="Tahoma"/>
              </a:rPr>
              <a:t>Resistance and– some people may have less shortness of breath with resistance training</a:t>
            </a:r>
            <a:endParaRPr lang="en-US" b="0">
              <a:latin typeface="Tahoma" charset="0"/>
              <a:cs typeface="Tahoma" charset="0"/>
            </a:endParaRPr>
          </a:p>
          <a:p>
            <a:pPr marL="628650" lvl="1" indent="-171450">
              <a:spcBef>
                <a:spcPct val="0"/>
              </a:spcBef>
              <a:buFont typeface="Arial" panose="020B0604020202020204" pitchFamily="34" charset="0"/>
              <a:buChar char="•"/>
            </a:pPr>
            <a:r>
              <a:rPr lang="en-US">
                <a:latin typeface="Tahoma"/>
                <a:ea typeface="ＭＳ Ｐゴシック"/>
                <a:cs typeface="Tahoma"/>
              </a:rPr>
              <a:t>Health Canada Guidelines at least 2 times per week</a:t>
            </a:r>
          </a:p>
          <a:p>
            <a:pPr marL="628650" lvl="1" indent="-171450">
              <a:spcBef>
                <a:spcPct val="0"/>
              </a:spcBef>
              <a:buFont typeface="Arial" panose="020B0604020202020204" pitchFamily="34" charset="0"/>
              <a:buChar char="•"/>
            </a:pPr>
            <a:r>
              <a:rPr lang="en-US">
                <a:latin typeface="Tahoma"/>
                <a:ea typeface="ＭＳ Ｐゴシック"/>
                <a:cs typeface="Tahoma"/>
              </a:rPr>
              <a:t>Lifting weights or other objects around the house like soup cans</a:t>
            </a:r>
          </a:p>
          <a:p>
            <a:pPr marL="171450" lvl="0" indent="-171450">
              <a:spcBef>
                <a:spcPct val="0"/>
              </a:spcBef>
              <a:buFont typeface="Arial" panose="020B0604020202020204" pitchFamily="34" charset="0"/>
              <a:buChar char="•"/>
            </a:pPr>
            <a:r>
              <a:rPr lang="en-US">
                <a:latin typeface="Tahoma"/>
                <a:ea typeface="ＭＳ Ｐゴシック"/>
                <a:cs typeface="Tahoma"/>
              </a:rPr>
              <a:t>Flexibility </a:t>
            </a:r>
          </a:p>
          <a:p>
            <a:pPr marL="628650" lvl="1" indent="-171450">
              <a:spcBef>
                <a:spcPct val="0"/>
              </a:spcBef>
              <a:buFont typeface="Arial" panose="020B0604020202020204" pitchFamily="34" charset="0"/>
              <a:buChar char="•"/>
            </a:pPr>
            <a:r>
              <a:rPr lang="en-US">
                <a:latin typeface="Tahoma"/>
                <a:ea typeface="ＭＳ Ｐゴシック"/>
                <a:cs typeface="Tahoma"/>
              </a:rPr>
              <a:t>Health Canada recommends daily</a:t>
            </a:r>
          </a:p>
          <a:p>
            <a:pPr marL="628650" lvl="1" indent="-171450">
              <a:spcBef>
                <a:spcPct val="0"/>
              </a:spcBef>
              <a:buFont typeface="Arial" panose="020B0604020202020204" pitchFamily="34" charset="0"/>
              <a:buChar char="•"/>
            </a:pPr>
            <a:r>
              <a:rPr lang="en-US">
                <a:latin typeface="Tahoma"/>
                <a:ea typeface="ＭＳ Ｐゴシック"/>
                <a:cs typeface="Tahoma"/>
              </a:rPr>
              <a:t>Includes stretching, yoga, tai chi</a:t>
            </a:r>
          </a:p>
          <a:p>
            <a:pPr marL="171450" lvl="0" indent="-171450">
              <a:spcBef>
                <a:spcPct val="0"/>
              </a:spcBef>
              <a:buFont typeface="Arial" panose="020B0604020202020204" pitchFamily="34" charset="0"/>
              <a:buChar char="•"/>
            </a:pPr>
            <a:r>
              <a:rPr lang="en-US">
                <a:latin typeface="Tahoma"/>
                <a:ea typeface="ＭＳ Ｐゴシック"/>
                <a:cs typeface="Tahoma"/>
              </a:rPr>
              <a:t>If you are not sure where to start or have physical  contact a</a:t>
            </a:r>
          </a:p>
          <a:p>
            <a:pPr marL="171450" indent="-171450" eaLnBrk="1" hangingPunct="1">
              <a:spcBef>
                <a:spcPct val="0"/>
              </a:spcBef>
              <a:buFont typeface="Arial" panose="020B0604020202020204" pitchFamily="34" charset="0"/>
              <a:buChar char="•"/>
            </a:pPr>
            <a:r>
              <a:rPr lang="en-US" b="0">
                <a:latin typeface="Tahoma"/>
                <a:ea typeface="ＭＳ Ｐゴシック"/>
                <a:cs typeface="Tahoma"/>
              </a:rPr>
              <a:t>Physiotherapist,</a:t>
            </a:r>
            <a:r>
              <a:rPr lang="en-US" b="0" baseline="0">
                <a:latin typeface="Tahoma"/>
                <a:ea typeface="ＭＳ Ｐゴシック"/>
                <a:cs typeface="Tahoma"/>
              </a:rPr>
              <a:t> athletic therapists, exercise consultants, personal trainers and kinesiologists are all people who can provide you with the right type of exercise prescription you need to achieve our goals</a:t>
            </a:r>
          </a:p>
          <a:p>
            <a:pPr marL="171450" indent="-171450" eaLnBrk="1" hangingPunct="1">
              <a:spcBef>
                <a:spcPct val="0"/>
              </a:spcBef>
              <a:buFont typeface="Arial" panose="020B0604020202020204" pitchFamily="34" charset="0"/>
              <a:buChar char="•"/>
            </a:pPr>
            <a:r>
              <a:rPr lang="en-US" b="0">
                <a:latin typeface="Tahoma"/>
                <a:ea typeface="ＭＳ Ｐゴシック"/>
                <a:cs typeface="Tahoma"/>
              </a:rPr>
              <a:t>Reference </a:t>
            </a:r>
            <a:r>
              <a:rPr lang="en-US">
                <a:hlinkClick r:id="rId3"/>
              </a:rPr>
              <a:t>07paap-eng.pdf (canada.ca)</a:t>
            </a:r>
            <a:endParaRPr lang="en-US" b="0">
              <a:latin typeface="Tahoma"/>
              <a:ea typeface="ＭＳ Ｐゴシック"/>
              <a:cs typeface="Tahoma"/>
            </a:endParaRPr>
          </a:p>
        </p:txBody>
      </p:sp>
    </p:spTree>
    <p:extLst>
      <p:ext uri="{BB962C8B-B14F-4D97-AF65-F5344CB8AC3E}">
        <p14:creationId xmlns:p14="http://schemas.microsoft.com/office/powerpoint/2010/main" val="1092330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84275" y="698500"/>
            <a:ext cx="4645025" cy="3484563"/>
          </a:xfrm>
          <a:ln/>
        </p:spPr>
      </p:sp>
      <p:sp>
        <p:nvSpPr>
          <p:cNvPr id="37891" name="Rectangle 3"/>
          <p:cNvSpPr>
            <a:spLocks noGrp="1" noChangeArrowheads="1"/>
          </p:cNvSpPr>
          <p:nvPr>
            <p:ph type="body" idx="1"/>
          </p:nvPr>
        </p:nvSpPr>
        <p:spPr>
          <a:xfrm>
            <a:off x="699418" y="4414838"/>
            <a:ext cx="5611566" cy="4183062"/>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en-US" sz="800" b="1">
                <a:latin typeface="Calibri"/>
                <a:ea typeface="ＭＳ Ｐゴシック"/>
                <a:cs typeface="Calibri"/>
              </a:rPr>
              <a:t>Key Message:</a:t>
            </a:r>
          </a:p>
          <a:p>
            <a:pPr eaLnBrk="1" hangingPunct="1"/>
            <a:r>
              <a:rPr lang="en-US" altLang="en-US" sz="800" b="1">
                <a:latin typeface="Calibri"/>
                <a:ea typeface="ＭＳ Ｐゴシック"/>
                <a:cs typeface="Calibri"/>
              </a:rPr>
              <a:t>Getting regular exercise is extremely important in lung disease. Exercise keeps our muscles strong and working well, so that our body uses oxygen more efficiently. This means decreased shortness of breath with the activities we want to perform on a daily basis. </a:t>
            </a:r>
            <a:endParaRPr lang="en-US" altLang="en-US" sz="800" b="1">
              <a:latin typeface="Calibri" charset="0"/>
              <a:cs typeface="Calibri"/>
            </a:endParaRPr>
          </a:p>
          <a:p>
            <a:pPr eaLnBrk="1" hangingPunct="1">
              <a:defRPr/>
            </a:pPr>
            <a:r>
              <a:rPr lang="en-US" altLang="en-US" sz="800" b="1">
                <a:latin typeface="Calibri"/>
                <a:ea typeface="ＭＳ Ｐゴシック"/>
                <a:cs typeface="Calibri"/>
              </a:rPr>
              <a:t>Ultimately, the goal is to prevent loss of function. </a:t>
            </a:r>
            <a:endParaRPr lang="en-US" altLang="en-US" sz="800" b="1">
              <a:latin typeface="Calibri" charset="0"/>
              <a:cs typeface="Calibri"/>
            </a:endParaRPr>
          </a:p>
          <a:p>
            <a:pPr eaLnBrk="1" hangingPunct="1"/>
            <a:endParaRPr lang="en-US" altLang="en-US" sz="800" b="1">
              <a:latin typeface="Calibri" charset="0"/>
            </a:endParaRPr>
          </a:p>
          <a:p>
            <a:pPr eaLnBrk="1" hangingPunct="1"/>
            <a:endParaRPr lang="en-US" altLang="en-US" sz="800">
              <a:latin typeface="Calibri" charset="0"/>
            </a:endParaRPr>
          </a:p>
          <a:p>
            <a:pPr eaLnBrk="1" hangingPunct="1"/>
            <a:r>
              <a:rPr lang="en-US" altLang="en-US" sz="800">
                <a:latin typeface="Calibri"/>
                <a:ea typeface="ＭＳ Ｐゴシック"/>
                <a:cs typeface="Calibri"/>
              </a:rPr>
              <a:t>Let’s talk about why exercise is important for everyone, but especially for individuals with chronic lung disease. </a:t>
            </a:r>
            <a:endParaRPr lang="en-US" altLang="en-US" sz="800">
              <a:latin typeface="Calibri" charset="0"/>
              <a:cs typeface="Calibri"/>
            </a:endParaRPr>
          </a:p>
          <a:p>
            <a:pPr eaLnBrk="1" hangingPunct="1"/>
            <a:endParaRPr lang="en-US" altLang="en-US" sz="800">
              <a:latin typeface="Calibri" charset="0"/>
            </a:endParaRPr>
          </a:p>
          <a:p>
            <a:pPr eaLnBrk="1" hangingPunct="1"/>
            <a:r>
              <a:rPr lang="en-US" altLang="en-US" sz="800">
                <a:latin typeface="Calibri"/>
                <a:ea typeface="ＭＳ Ｐゴシック"/>
                <a:cs typeface="Calibri"/>
              </a:rPr>
              <a:t>The importance of regular exercise can be demonstrated from this cycle:</a:t>
            </a:r>
          </a:p>
          <a:p>
            <a:pPr eaLnBrk="1" hangingPunct="1"/>
            <a:endParaRPr lang="en-US" altLang="en-US" sz="800">
              <a:latin typeface="Calibri" charset="0"/>
            </a:endParaRPr>
          </a:p>
          <a:p>
            <a:pPr eaLnBrk="1" hangingPunct="1"/>
            <a:r>
              <a:rPr lang="en-US" altLang="en-US" sz="800">
                <a:latin typeface="Calibri"/>
                <a:ea typeface="ＭＳ Ｐゴシック"/>
                <a:cs typeface="Calibri"/>
              </a:rPr>
              <a:t>When you have shortness of breath and  a certain level of exertion causes breathlessness.  Feeling breathless makes you feel anxious and maybe even fearful.  The tendency becomes then to avoid that activity.  </a:t>
            </a:r>
            <a:endParaRPr lang="en-US" altLang="en-US" sz="800">
              <a:latin typeface="Calibri" charset="0"/>
              <a:cs typeface="Calibri"/>
            </a:endParaRPr>
          </a:p>
          <a:p>
            <a:pPr eaLnBrk="1" hangingPunct="1"/>
            <a:r>
              <a:rPr lang="en-US" altLang="en-US" sz="800">
                <a:latin typeface="Calibri"/>
                <a:ea typeface="ＭＳ Ｐゴシック"/>
                <a:cs typeface="Calibri"/>
              </a:rPr>
              <a:t>But what happens when we avoid activity is that our muscles are not being used, when the muscles aren’t being used, they tend to weaken, get smaller, and use oxygen less efficiently. It then becomes more difficult to accomplish tasks and activities we did before. Because we are doing less and we become even more deconditioned and more short of breath and the cycle continues and our function can progressively decline.  </a:t>
            </a:r>
            <a:endParaRPr lang="en-US" altLang="en-US" sz="800">
              <a:latin typeface="Calibri" charset="0"/>
              <a:cs typeface="Calibri"/>
            </a:endParaRPr>
          </a:p>
          <a:p>
            <a:pPr eaLnBrk="1" hangingPunct="1"/>
            <a:endParaRPr lang="en-US" altLang="en-US" sz="800">
              <a:latin typeface="Calibri" charset="0"/>
            </a:endParaRPr>
          </a:p>
          <a:p>
            <a:r>
              <a:rPr lang="en-US" altLang="en-US" sz="800">
                <a:latin typeface="Calibri"/>
                <a:ea typeface="ＭＳ Ｐゴシック"/>
                <a:cs typeface="Calibri"/>
              </a:rPr>
              <a:t>Breathless --&gt; Anxiety --&gt; Avoidance --&gt; Deconditioning </a:t>
            </a:r>
          </a:p>
          <a:p>
            <a:endParaRPr lang="en-US" altLang="en-US" sz="800">
              <a:latin typeface="Calibri"/>
              <a:ea typeface="ＭＳ Ｐゴシック"/>
              <a:cs typeface="Calibri"/>
            </a:endParaRPr>
          </a:p>
          <a:p>
            <a:pPr eaLnBrk="1" hangingPunct="1"/>
            <a:r>
              <a:rPr lang="en-US" altLang="en-US" sz="800" b="1">
                <a:latin typeface="Calibri"/>
                <a:ea typeface="ＭＳ Ｐゴシック"/>
                <a:cs typeface="Calibri"/>
              </a:rPr>
              <a:t>This is why getting regular exercise is extremely important in lung disease. Exercise keeps our muscles strong and working well, so that our body uses oxygen more efficiently. This means decreased shortness of breath with the activities we want to perform on a daily basis. </a:t>
            </a:r>
            <a:endParaRPr lang="en-US" altLang="en-US" sz="800" b="1">
              <a:latin typeface="Calibri" charset="0"/>
              <a:cs typeface="Calibri"/>
            </a:endParaRPr>
          </a:p>
          <a:p>
            <a:pPr eaLnBrk="1" hangingPunct="1"/>
            <a:endParaRPr lang="en-US" altLang="en-US" sz="800" b="1">
              <a:latin typeface="Calibri" charset="0"/>
            </a:endParaRPr>
          </a:p>
          <a:p>
            <a:pPr eaLnBrk="1" hangingPunct="1"/>
            <a:r>
              <a:rPr lang="en-US" altLang="en-US" sz="800">
                <a:latin typeface="Calibri"/>
                <a:ea typeface="ＭＳ Ｐゴシック"/>
                <a:cs typeface="Calibri"/>
              </a:rPr>
              <a:t>As you become less physically active, all of your muscles (including your heart) become less and less efficient. That means that not only do they use more oxygen, they actually have to work harder to do the same jobs – leaving you more tired and breathless. Regular exercise helps break this vicious cycle by helping your heart, lungs, and muscles work as efficiently as possible, so you can do more activities with the same amount of effort. </a:t>
            </a:r>
            <a:endParaRPr lang="en-US" altLang="en-US" sz="800">
              <a:latin typeface="Calibri" charset="0"/>
              <a:cs typeface="Calibri"/>
            </a:endParaRPr>
          </a:p>
          <a:p>
            <a:pPr eaLnBrk="1" hangingPunct="1"/>
            <a:endParaRPr lang="en-US" altLang="en-US" sz="800">
              <a:latin typeface="Calibri" charset="0"/>
            </a:endParaRPr>
          </a:p>
          <a:p>
            <a:pPr eaLnBrk="1" hangingPunct="1"/>
            <a:r>
              <a:rPr lang="en-US" altLang="en-US" sz="800">
                <a:latin typeface="Calibri"/>
                <a:ea typeface="ＭＳ Ｐゴシック"/>
                <a:cs typeface="Calibri"/>
              </a:rPr>
              <a:t>Ultimately, the goal is to prevent loss of function. </a:t>
            </a:r>
            <a:endParaRPr lang="en-US" altLang="en-US" sz="800">
              <a:latin typeface="Calibri" charset="0"/>
              <a:cs typeface="Calibri"/>
            </a:endParaRPr>
          </a:p>
          <a:p>
            <a:pPr eaLnBrk="1" hangingPunct="1"/>
            <a:endParaRPr lang="en-US" altLang="en-US" b="1">
              <a:latin typeface="Calibri" charset="0"/>
            </a:endParaRPr>
          </a:p>
        </p:txBody>
      </p:sp>
      <p:sp>
        <p:nvSpPr>
          <p:cNvPr id="37892" name="Date Placeholder 1"/>
          <p:cNvSpPr>
            <a:spLocks noGrp="1"/>
          </p:cNvSpPr>
          <p:nvPr>
            <p:ph type="dt" sz="quarter"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93E2E862-E02F-D84A-997C-0F1D43B2247A}" type="datetime1">
              <a:rPr lang="en-US" altLang="en-US">
                <a:latin typeface="Arial" charset="0"/>
              </a:rPr>
              <a:pPr eaLnBrk="1" hangingPunct="1">
                <a:spcBef>
                  <a:spcPct val="0"/>
                </a:spcBef>
              </a:pPr>
              <a:t>6/21/2022</a:t>
            </a:fld>
            <a:endParaRPr lang="en-US" altLang="en-US">
              <a:latin typeface="Arial" charset="0"/>
            </a:endParaRPr>
          </a:p>
        </p:txBody>
      </p:sp>
    </p:spTree>
    <p:extLst>
      <p:ext uri="{BB962C8B-B14F-4D97-AF65-F5344CB8AC3E}">
        <p14:creationId xmlns:p14="http://schemas.microsoft.com/office/powerpoint/2010/main" val="1604306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Messages:</a:t>
            </a:r>
          </a:p>
          <a:p>
            <a:endParaRPr lang="en-US"/>
          </a:p>
          <a:p>
            <a:r>
              <a:rPr lang="en-US"/>
              <a:t>Programs such</a:t>
            </a:r>
            <a:r>
              <a:rPr lang="en-US" baseline="0"/>
              <a:t> as get better together Pulmonary Rehab teach relaxation techniques and breaking down your goals (resource list available)</a:t>
            </a:r>
          </a:p>
          <a:p>
            <a:r>
              <a:rPr lang="en-US" baseline="0"/>
              <a:t>Relaxation techniques – including relaxation breathing techniques, visualization and others are very helpful </a:t>
            </a:r>
            <a:endParaRPr lang="en-US"/>
          </a:p>
        </p:txBody>
      </p:sp>
      <p:sp>
        <p:nvSpPr>
          <p:cNvPr id="4" name="Slide Number Placeholder 3"/>
          <p:cNvSpPr>
            <a:spLocks noGrp="1"/>
          </p:cNvSpPr>
          <p:nvPr>
            <p:ph type="sldNum" sz="quarter" idx="10"/>
          </p:nvPr>
        </p:nvSpPr>
        <p:spPr/>
        <p:txBody>
          <a:bodyPr/>
          <a:lstStyle/>
          <a:p>
            <a:pPr>
              <a:defRPr/>
            </a:pPr>
            <a:fld id="{1D04FDDE-5151-4CB1-99B2-27E5E52022B9}" type="slidenum">
              <a:rPr lang="en-US" smtClean="0"/>
              <a:pPr>
                <a:defRPr/>
              </a:pPr>
              <a:t>35</a:t>
            </a:fld>
            <a:endParaRPr lang="en-US"/>
          </a:p>
        </p:txBody>
      </p:sp>
      <p:sp>
        <p:nvSpPr>
          <p:cNvPr id="5" name="Date Placeholder 4"/>
          <p:cNvSpPr>
            <a:spLocks noGrp="1"/>
          </p:cNvSpPr>
          <p:nvPr>
            <p:ph type="dt" idx="11"/>
          </p:nvPr>
        </p:nvSpPr>
        <p:spPr/>
        <p:txBody>
          <a:bodyPr/>
          <a:lstStyle/>
          <a:p>
            <a:pPr>
              <a:defRPr/>
            </a:pPr>
            <a:fld id="{D9BCD43A-356F-4996-AE1A-9F45C47B7DF4}" type="datetime1">
              <a:rPr lang="en-US" smtClean="0"/>
              <a:t>6/21/2022</a:t>
            </a:fld>
            <a:endParaRPr lang="en-US"/>
          </a:p>
        </p:txBody>
      </p:sp>
    </p:spTree>
    <p:extLst>
      <p:ext uri="{BB962C8B-B14F-4D97-AF65-F5344CB8AC3E}">
        <p14:creationId xmlns:p14="http://schemas.microsoft.com/office/powerpoint/2010/main" val="2143630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ea typeface="ＭＳ Ｐゴシック"/>
              </a:rPr>
              <a:t>When is comes to chronic disease management, reducing stress is extremely important. When we talk about managing stress, there are different ways you can do this. </a:t>
            </a:r>
            <a:endParaRPr lang="en-US"/>
          </a:p>
          <a:p>
            <a:pPr>
              <a:spcBef>
                <a:spcPts val="0"/>
              </a:spcBef>
              <a:spcAft>
                <a:spcPts val="0"/>
              </a:spcAft>
            </a:pPr>
            <a:endParaRPr lang="en-US">
              <a:ea typeface="ＭＳ Ｐゴシック"/>
            </a:endParaRPr>
          </a:p>
          <a:p>
            <a:pPr>
              <a:spcBef>
                <a:spcPts val="0"/>
              </a:spcBef>
              <a:spcAft>
                <a:spcPts val="0"/>
              </a:spcAft>
            </a:pPr>
            <a:r>
              <a:rPr lang="en-US">
                <a:ea typeface="ＭＳ Ｐゴシック"/>
              </a:rPr>
              <a:t>For example, talking to your primary care provider or another health care professional can be a great option and a more formal action you can take when it comes to managing your stress and accessing mental health resources.</a:t>
            </a:r>
            <a:endParaRPr lang="en-US">
              <a:ea typeface="ＭＳ Ｐゴシック"/>
              <a:cs typeface="Calibri"/>
            </a:endParaRPr>
          </a:p>
          <a:p>
            <a:pPr>
              <a:spcBef>
                <a:spcPts val="0"/>
              </a:spcBef>
              <a:spcAft>
                <a:spcPts val="0"/>
              </a:spcAft>
            </a:pPr>
            <a:r>
              <a:rPr lang="en-US">
                <a:ea typeface="ＭＳ Ｐゴシック"/>
              </a:rPr>
              <a:t>Reference resources at end of slide show and that a handout will be provided in the post class email. </a:t>
            </a:r>
            <a:endParaRPr lang="en-US">
              <a:ea typeface="ＭＳ Ｐゴシック"/>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36</a:t>
            </a:fld>
            <a:endParaRPr lang="en-US"/>
          </a:p>
        </p:txBody>
      </p:sp>
    </p:spTree>
    <p:extLst>
      <p:ext uri="{BB962C8B-B14F-4D97-AF65-F5344CB8AC3E}">
        <p14:creationId xmlns:p14="http://schemas.microsoft.com/office/powerpoint/2010/main" val="1558101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ea typeface="ＭＳ Ｐゴシック"/>
                <a:cs typeface="Calibri"/>
              </a:rPr>
              <a:t>Put at the end?</a:t>
            </a:r>
            <a:endParaRPr lang="en-US">
              <a:ea typeface="ＭＳ Ｐゴシック"/>
            </a:endParaRPr>
          </a:p>
          <a:p>
            <a:pPr marL="628650" lvl="1" indent="-171450">
              <a:spcBef>
                <a:spcPts val="0"/>
              </a:spcBef>
              <a:spcAft>
                <a:spcPts val="0"/>
              </a:spcAft>
              <a:buFont typeface="Arial" panose="020B0604020202020204" pitchFamily="34" charset="0"/>
              <a:buChar char="•"/>
            </a:pPr>
            <a:r>
              <a:rPr lang="en-US">
                <a:ea typeface="ＭＳ Ｐゴシック"/>
              </a:rPr>
              <a:t>Having a chronic disease can sometimes lead to a decrease in mental health</a:t>
            </a:r>
          </a:p>
          <a:p>
            <a:pPr marL="628650" lvl="1" indent="-171450">
              <a:spcBef>
                <a:spcPts val="0"/>
              </a:spcBef>
              <a:spcAft>
                <a:spcPts val="0"/>
              </a:spcAft>
              <a:buFont typeface="Arial" panose="020B0604020202020204" pitchFamily="34" charset="0"/>
              <a:buChar char="•"/>
            </a:pPr>
            <a:r>
              <a:rPr lang="en-US">
                <a:ea typeface="ＭＳ Ｐゴシック"/>
              </a:rPr>
              <a:t>This is due to the fact that you may not be able to keep up with friends and family or afford to do everything that they are doing to help you through these difficult times, there are also some informal resources that you can access on your own when it comes to stress management. </a:t>
            </a:r>
            <a:endParaRPr lang="en-US">
              <a:cs typeface="Calibri"/>
            </a:endParaRPr>
          </a:p>
          <a:p>
            <a:pPr marL="628650" lvl="1" indent="-171450">
              <a:spcBef>
                <a:spcPts val="0"/>
              </a:spcBef>
              <a:spcAft>
                <a:spcPts val="0"/>
              </a:spcAft>
              <a:buFont typeface="Arial" panose="020B0604020202020204" pitchFamily="34" charset="0"/>
              <a:buChar char="•"/>
            </a:pPr>
            <a:endParaRPr lang="en-US">
              <a:ea typeface="ＭＳ Ｐゴシック"/>
            </a:endParaRPr>
          </a:p>
          <a:p>
            <a:pPr marL="628650" lvl="1" indent="-171450">
              <a:spcBef>
                <a:spcPts val="0"/>
              </a:spcBef>
              <a:spcAft>
                <a:spcPts val="0"/>
              </a:spcAft>
              <a:buFont typeface="Arial" panose="020B0604020202020204" pitchFamily="34" charset="0"/>
              <a:buChar char="•"/>
            </a:pPr>
            <a:r>
              <a:rPr lang="en-US">
                <a:ea typeface="ＭＳ Ｐゴシック"/>
              </a:rPr>
              <a:t>Shared Health Manitoba has web page that provides different resources for mental health and wellness throughout Manitoba.</a:t>
            </a:r>
            <a:endParaRPr lang="en-US">
              <a:ea typeface="ＭＳ Ｐゴシック"/>
              <a:cs typeface="Calibri"/>
            </a:endParaRPr>
          </a:p>
          <a:p>
            <a:pPr marL="628650" lvl="1" indent="-171450">
              <a:spcBef>
                <a:spcPts val="0"/>
              </a:spcBef>
              <a:spcAft>
                <a:spcPts val="0"/>
              </a:spcAft>
              <a:buFont typeface="Arial" panose="020B0604020202020204" pitchFamily="34" charset="0"/>
              <a:buChar char="•"/>
            </a:pPr>
            <a:endParaRPr lang="en-US">
              <a:ea typeface="ＭＳ Ｐゴシック"/>
            </a:endParaRPr>
          </a:p>
          <a:p>
            <a:pPr marL="628650" lvl="1" indent="-171450">
              <a:spcBef>
                <a:spcPts val="0"/>
              </a:spcBef>
              <a:spcAft>
                <a:spcPts val="0"/>
              </a:spcAft>
              <a:buFont typeface="Arial" panose="020B0604020202020204" pitchFamily="34" charset="0"/>
              <a:buChar char="•"/>
            </a:pPr>
            <a:r>
              <a:rPr lang="en-US">
                <a:ea typeface="ＭＳ Ｐゴシック"/>
              </a:rPr>
              <a:t>Mind Shift is a free app you can download on your phone that provides guided breathing exercises and coping strategies that can be helpful if you are feeling stressed or anxious.</a:t>
            </a:r>
            <a:endParaRPr lang="en-US">
              <a:ea typeface="ＭＳ Ｐゴシック"/>
              <a:cs typeface="Calibri"/>
            </a:endParaRPr>
          </a:p>
          <a:p>
            <a:pPr>
              <a:spcBef>
                <a:spcPts val="0"/>
              </a:spcBef>
              <a:spcAft>
                <a:spcPts val="0"/>
              </a:spcAft>
            </a:pPr>
            <a:endParaRPr lang="en-US">
              <a:ea typeface="ＭＳ Ｐゴシック"/>
            </a:endParaRPr>
          </a:p>
          <a:p>
            <a:pPr>
              <a:spcBef>
                <a:spcPts val="0"/>
              </a:spcBef>
              <a:spcAft>
                <a:spcPts val="0"/>
              </a:spcAft>
            </a:pPr>
            <a:endParaRPr lang="en-US">
              <a:ea typeface="ＭＳ Ｐゴシック"/>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37</a:t>
            </a:fld>
            <a:endParaRPr lang="en-US"/>
          </a:p>
        </p:txBody>
      </p:sp>
    </p:spTree>
    <p:extLst>
      <p:ext uri="{BB962C8B-B14F-4D97-AF65-F5344CB8AC3E}">
        <p14:creationId xmlns:p14="http://schemas.microsoft.com/office/powerpoint/2010/main" val="3491979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a:latin typeface="Calibri"/>
                <a:ea typeface="ＭＳ Ｐゴシック"/>
                <a:cs typeface="Calibri"/>
              </a:rPr>
              <a:t>Key Message: </a:t>
            </a:r>
            <a:r>
              <a:rPr lang="en-US" altLang="en-US" b="1" baseline="0">
                <a:latin typeface="Calibri"/>
                <a:ea typeface="ＭＳ Ｐゴシック"/>
                <a:cs typeface="Calibri"/>
              </a:rPr>
              <a:t>Everyone needs to focus on </a:t>
            </a:r>
            <a:r>
              <a:rPr lang="en-US" b="1">
                <a:ea typeface="ＭＳ Ｐゴシック"/>
              </a:rPr>
              <a:t>healthy eating; those experiencing shortness of breath regularly are advised to</a:t>
            </a:r>
            <a:r>
              <a:rPr lang="en-US" b="1" baseline="0">
                <a:ea typeface="ＭＳ Ｐゴシック"/>
              </a:rPr>
              <a:t> consume 5-6 small meals per day as opposed to 3 large meals, as large meals take up more space leading to increased shortness of breath</a:t>
            </a:r>
            <a:endParaRPr lang="en-US" altLang="en-US" b="1">
              <a:latin typeface="Calibri" charset="0"/>
              <a:cs typeface="Calibri"/>
            </a:endParaRPr>
          </a:p>
          <a:p>
            <a:endParaRPr lang="en-US" b="1">
              <a:ea typeface="ＭＳ Ｐゴシック"/>
            </a:endParaRPr>
          </a:p>
          <a:p>
            <a:r>
              <a:rPr lang="en-US" b="1">
                <a:ea typeface="ＭＳ Ｐゴシック"/>
              </a:rPr>
              <a:t>Healthy eating for patients with COPD helps to reduce  weight loss or gain, fight infection and recover from infections or other illnesses.</a:t>
            </a:r>
          </a:p>
          <a:p>
            <a:r>
              <a:rPr lang="en-US" b="1">
                <a:ea typeface="ＭＳ Ｐゴシック"/>
              </a:rPr>
              <a:t>	If you are having problems with breathlessness consider having smaller meals more often</a:t>
            </a:r>
          </a:p>
          <a:p>
            <a:r>
              <a:rPr lang="en-US" b="1">
                <a:ea typeface="ＭＳ Ｐゴシック"/>
              </a:rPr>
              <a:t>         </a:t>
            </a:r>
          </a:p>
          <a:p>
            <a:pPr marL="0" indent="0">
              <a:buFontTx/>
              <a:buNone/>
            </a:pPr>
            <a:r>
              <a:rPr lang="en-US">
                <a:ea typeface="ＭＳ Ｐゴシック"/>
              </a:rPr>
              <a:t>Healthy</a:t>
            </a:r>
            <a:r>
              <a:rPr lang="en-US" baseline="0">
                <a:ea typeface="ＭＳ Ｐゴシック"/>
              </a:rPr>
              <a:t> eating means:</a:t>
            </a:r>
            <a:endParaRPr lang="en-US">
              <a:ea typeface="ＭＳ Ｐゴシック"/>
              <a:cs typeface="Calibri"/>
            </a:endParaRPr>
          </a:p>
          <a:p>
            <a:pPr marL="171450" indent="-171450">
              <a:buFontTx/>
              <a:buChar char="-"/>
            </a:pPr>
            <a:r>
              <a:rPr lang="en-US">
                <a:ea typeface="ＭＳ Ｐゴシック"/>
              </a:rPr>
              <a:t>Good fruit</a:t>
            </a:r>
            <a:r>
              <a:rPr lang="en-US" baseline="0">
                <a:ea typeface="ＭＳ Ｐゴシック"/>
              </a:rPr>
              <a:t> &amp; vegetable intake</a:t>
            </a:r>
            <a:r>
              <a:rPr lang="en-US">
                <a:ea typeface="ＭＳ Ｐゴシック"/>
              </a:rPr>
              <a:t> </a:t>
            </a:r>
            <a:endParaRPr lang="en-US">
              <a:cs typeface="Calibri"/>
            </a:endParaRPr>
          </a:p>
          <a:p>
            <a:pPr marL="171450" indent="-171450">
              <a:buFontTx/>
              <a:buChar char="-"/>
            </a:pPr>
            <a:r>
              <a:rPr lang="en-US">
                <a:ea typeface="ＭＳ Ｐゴシック"/>
              </a:rPr>
              <a:t>Variety of foods</a:t>
            </a:r>
            <a:endParaRPr lang="en-US">
              <a:ea typeface="ＭＳ Ｐゴシック"/>
              <a:cs typeface="Calibri"/>
            </a:endParaRPr>
          </a:p>
          <a:p>
            <a:pPr marL="171450" indent="-171450">
              <a:buFontTx/>
              <a:buChar char="-"/>
            </a:pPr>
            <a:r>
              <a:rPr lang="en-US">
                <a:ea typeface="ＭＳ Ｐゴシック"/>
              </a:rPr>
              <a:t>Portion control</a:t>
            </a:r>
            <a:endParaRPr lang="en-US">
              <a:ea typeface="ＭＳ Ｐゴシック"/>
              <a:cs typeface="Calibri"/>
            </a:endParaRPr>
          </a:p>
          <a:p>
            <a:pPr marL="171450" indent="-171450">
              <a:buFontTx/>
              <a:buChar char="-"/>
            </a:pPr>
            <a:r>
              <a:rPr lang="en-US">
                <a:ea typeface="ＭＳ Ｐゴシック"/>
              </a:rPr>
              <a:t>Limit high fat and convenience foods</a:t>
            </a:r>
            <a:endParaRPr lang="en-US">
              <a:ea typeface="ＭＳ Ｐゴシック"/>
              <a:cs typeface="Calibri"/>
            </a:endParaRPr>
          </a:p>
          <a:p>
            <a:pPr marL="171450" indent="-171450">
              <a:buFontTx/>
              <a:buChar char="-"/>
            </a:pPr>
            <a:r>
              <a:rPr lang="en-US">
                <a:ea typeface="ＭＳ Ｐゴシック"/>
              </a:rPr>
              <a:t>Don’t add salt to your meal</a:t>
            </a:r>
            <a:endParaRPr lang="en-US">
              <a:ea typeface="ＭＳ Ｐゴシック"/>
              <a:cs typeface="Calibri"/>
            </a:endParaRPr>
          </a:p>
          <a:p>
            <a:pPr marL="171450" indent="-171450">
              <a:buFontTx/>
              <a:buChar char="-"/>
            </a:pPr>
            <a:r>
              <a:rPr lang="en-US">
                <a:ea typeface="ＭＳ Ｐゴシック"/>
              </a:rPr>
              <a:t>Limited added fats</a:t>
            </a:r>
            <a:endParaRPr lang="en-US">
              <a:ea typeface="ＭＳ Ｐゴシック"/>
              <a:cs typeface="Calibri"/>
            </a:endParaRPr>
          </a:p>
          <a:p>
            <a:pPr marL="171450" indent="-171450">
              <a:buFontTx/>
              <a:buChar char="-"/>
            </a:pPr>
            <a:r>
              <a:rPr lang="en-US">
                <a:ea typeface="ＭＳ Ｐゴシック"/>
              </a:rPr>
              <a:t>Alcohol in moderation (1-2/d)</a:t>
            </a:r>
            <a:endParaRPr lang="en-US">
              <a:ea typeface="ＭＳ Ｐゴシック"/>
              <a:cs typeface="Calibri"/>
            </a:endParaRP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C9742A2A-ACC5-4654-8E42-261DE2FB76DA}" type="slidenum">
              <a:rPr lang="en-US" smtClean="0"/>
              <a:pPr/>
              <a:t>38</a:t>
            </a:fld>
            <a:endParaRPr lang="en-US"/>
          </a:p>
        </p:txBody>
      </p:sp>
    </p:spTree>
    <p:extLst>
      <p:ext uri="{BB962C8B-B14F-4D97-AF65-F5344CB8AC3E}">
        <p14:creationId xmlns:p14="http://schemas.microsoft.com/office/powerpoint/2010/main" val="3790327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Focus on a balanced diet - </a:t>
            </a:r>
            <a:r>
              <a:rPr lang="en-US">
                <a:ea typeface="ＭＳ Ｐゴシック"/>
              </a:rPr>
              <a:t>Not every single meal/snack needs to be perfectly balanced.  </a:t>
            </a:r>
          </a:p>
          <a:p>
            <a:r>
              <a:rPr lang="en-US">
                <a:ea typeface="ＭＳ Ｐゴシック"/>
              </a:rPr>
              <a:t>Look at how your overall food intake measures up over the course of a day or a week.</a:t>
            </a:r>
            <a:endParaRPr lang="en-US">
              <a:ea typeface="ＭＳ Ｐゴシック"/>
              <a:cs typeface="Calibri"/>
            </a:endParaRPr>
          </a:p>
          <a:p>
            <a:r>
              <a:rPr lang="en-US">
                <a:ea typeface="ＭＳ Ｐゴシック"/>
                <a:cs typeface="Calibri"/>
              </a:rPr>
              <a:t>Try to increase consumption of  Vegetables and fruit</a:t>
            </a:r>
            <a:endParaRPr lang="en-US">
              <a:cs typeface="Calibri"/>
            </a:endParaRPr>
          </a:p>
          <a:p>
            <a:r>
              <a:rPr lang="en-US">
                <a:ea typeface="ＭＳ Ｐゴシック"/>
                <a:cs typeface="Calibri"/>
              </a:rPr>
              <a:t> </a:t>
            </a:r>
            <a:endParaRPr lang="en-US">
              <a:ea typeface="ＭＳ Ｐゴシック"/>
            </a:endParaRPr>
          </a:p>
          <a:p>
            <a:r>
              <a:rPr lang="en-US">
                <a:ea typeface="ＭＳ Ｐゴシック"/>
                <a:cs typeface="Calibri"/>
              </a:rPr>
              <a:t>Picture </a:t>
            </a:r>
            <a:r>
              <a:rPr lang="en-US">
                <a:hlinkClick r:id="rId3"/>
              </a:rPr>
              <a:t>Canada's Food Guide</a:t>
            </a:r>
            <a:endParaRPr lang="en-US">
              <a:ea typeface="ＭＳ Ｐゴシック"/>
            </a:endParaRPr>
          </a:p>
          <a:p>
            <a:r>
              <a:rPr lang="en-US" b="1">
                <a:ea typeface="ＭＳ Ｐゴシック"/>
              </a:rPr>
              <a:t>(direct to WRHA classes such as Nutrition for Busy People)</a:t>
            </a:r>
            <a:endParaRPr lang="en-US">
              <a:ea typeface="ＭＳ Ｐゴシック"/>
            </a:endParaRPr>
          </a:p>
          <a:p>
            <a:endParaRPr lang="en-US"/>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39</a:t>
            </a:fld>
            <a:endParaRPr lang="en-US"/>
          </a:p>
        </p:txBody>
      </p:sp>
    </p:spTree>
    <p:extLst>
      <p:ext uri="{BB962C8B-B14F-4D97-AF65-F5344CB8AC3E}">
        <p14:creationId xmlns:p14="http://schemas.microsoft.com/office/powerpoint/2010/main" val="4047099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ea typeface="ＭＳ Ｐゴシック"/>
              </a:rPr>
              <a:t>- While everyone experiences exacerbations differently, there are a number of possible warning signs — and you may feel as if you can’t catch your breath; we will talk about this in the next slide.</a:t>
            </a:r>
          </a:p>
          <a:p>
            <a:r>
              <a:rPr lang="en-US">
                <a:ea typeface="ＭＳ Ｐゴシック"/>
              </a:rPr>
              <a:t>- Usually caused by a viral or bacterial lung infection, but they may also be triggered by things or situations that make it difficult for you to breathe, such as smoking or being exposed to smoke or air pollution.</a:t>
            </a:r>
          </a:p>
          <a:p>
            <a:r>
              <a:rPr lang="en-US">
                <a:ea typeface="ＭＳ Ｐゴシック"/>
              </a:rPr>
              <a:t>- Exacerbations can last for days or even weeks, and may require antibiotics, oral corticosteroids, and even hospitalization</a:t>
            </a:r>
            <a:endParaRPr lang="en-US">
              <a:ea typeface="ＭＳ Ｐゴシック"/>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40</a:t>
            </a:fld>
            <a:endParaRPr lang="en-US"/>
          </a:p>
        </p:txBody>
      </p:sp>
    </p:spTree>
    <p:extLst>
      <p:ext uri="{BB962C8B-B14F-4D97-AF65-F5344CB8AC3E}">
        <p14:creationId xmlns:p14="http://schemas.microsoft.com/office/powerpoint/2010/main" val="363332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ea typeface="ＭＳ Ｐゴシック"/>
              </a:rPr>
              <a:t>Key Message:</a:t>
            </a:r>
          </a:p>
          <a:p>
            <a:r>
              <a:rPr lang="en-US" b="1">
                <a:ea typeface="ＭＳ Ｐゴシック"/>
              </a:rPr>
              <a:t>Every time</a:t>
            </a:r>
            <a:r>
              <a:rPr lang="en-US" b="1" baseline="0">
                <a:ea typeface="ＭＳ Ｐゴシック"/>
              </a:rPr>
              <a:t> you have a “lung attack”, permanent damage results. JUST AS SERIOUS AS A HEART ATTACK.</a:t>
            </a:r>
            <a:endParaRPr lang="en-US" b="1" baseline="0">
              <a:ea typeface="ＭＳ Ｐゴシック"/>
              <a:cs typeface="Calibri"/>
            </a:endParaRPr>
          </a:p>
          <a:p>
            <a:endParaRPr lang="en-US" baseline="0"/>
          </a:p>
          <a:p>
            <a:r>
              <a:rPr lang="en-US">
                <a:ea typeface="ＭＳ Ｐゴシック"/>
              </a:rPr>
              <a:t> </a:t>
            </a:r>
            <a:r>
              <a:rPr lang="en-US" baseline="0">
                <a:ea typeface="ＭＳ Ｐゴシック"/>
              </a:rPr>
              <a:t>The more you can prevent these lung attacks from happening, the better your lung health will be in the long run! Talk to your healthcare professional if you feel you are having trouble keeping control of your symptoms, or if you have a lung attack more than once per year.</a:t>
            </a:r>
            <a:endParaRPr lang="en-US" baseline="0">
              <a:ea typeface="ＭＳ Ｐゴシック"/>
              <a:cs typeface="Calibri"/>
            </a:endParaRPr>
          </a:p>
          <a:p>
            <a:pPr marL="171450" indent="-171450">
              <a:buFont typeface="Arial" panose="020B0604020202020204" pitchFamily="34" charset="0"/>
              <a:buChar char="•"/>
            </a:pPr>
            <a:r>
              <a:rPr lang="en-US" b="0" baseline="0">
                <a:ea typeface="ＭＳ Ｐゴシック"/>
              </a:rPr>
              <a:t>Know your triggers</a:t>
            </a:r>
            <a:endParaRPr lang="en-US" b="0" baseline="0">
              <a:ea typeface="ＭＳ Ｐゴシック"/>
              <a:cs typeface="Calibri"/>
            </a:endParaRPr>
          </a:p>
          <a:p>
            <a:pPr marL="171450" indent="-171450">
              <a:buFont typeface="Arial" panose="020B0604020202020204" pitchFamily="34" charset="0"/>
              <a:buChar char="•"/>
            </a:pPr>
            <a:r>
              <a:rPr lang="en-US" b="0">
                <a:ea typeface="ＭＳ Ｐゴシック"/>
              </a:rPr>
              <a:t>Practice hand hygiene</a:t>
            </a:r>
            <a:endParaRPr lang="en-US" b="0">
              <a:ea typeface="ＭＳ Ｐゴシック"/>
              <a:cs typeface="Calibri"/>
            </a:endParaRPr>
          </a:p>
          <a:p>
            <a:pPr marL="171450" indent="-171450">
              <a:buFont typeface="Arial" panose="020B0604020202020204" pitchFamily="34" charset="0"/>
              <a:buChar char="•"/>
            </a:pPr>
            <a:endParaRPr lang="en-US" b="0"/>
          </a:p>
          <a:p>
            <a:pPr marL="171450" indent="-171450">
              <a:buFont typeface="Arial" panose="020B0604020202020204" pitchFamily="34" charset="0"/>
              <a:buChar char="•"/>
            </a:pPr>
            <a:r>
              <a:rPr lang="en-US" b="0" baseline="0">
                <a:ea typeface="ＭＳ Ｐゴシック"/>
              </a:rPr>
              <a:t>A typical flare-up may resemble the start of a cold:</a:t>
            </a:r>
            <a:endParaRPr lang="en-US" b="0" baseline="0">
              <a:ea typeface="ＭＳ Ｐゴシック"/>
              <a:cs typeface="Calibri"/>
            </a:endParaRPr>
          </a:p>
          <a:p>
            <a:pPr marL="171450" indent="-171450">
              <a:buFont typeface="Wingdings" panose="05000000000000000000" pitchFamily="2" charset="2"/>
              <a:buChar char="Ø"/>
            </a:pPr>
            <a:r>
              <a:rPr lang="en-US" b="0" baseline="0">
                <a:ea typeface="ＭＳ Ｐゴシック"/>
              </a:rPr>
              <a:t>Increase sputum production</a:t>
            </a:r>
            <a:endParaRPr lang="en-US" b="0" baseline="0">
              <a:ea typeface="ＭＳ Ｐゴシック"/>
              <a:cs typeface="Calibri"/>
            </a:endParaRPr>
          </a:p>
          <a:p>
            <a:pPr marL="171450" indent="-171450">
              <a:buFont typeface="Wingdings" panose="05000000000000000000" pitchFamily="2" charset="2"/>
              <a:buChar char="Ø"/>
            </a:pPr>
            <a:r>
              <a:rPr lang="en-US" b="0" baseline="0">
                <a:ea typeface="ＭＳ Ｐゴシック"/>
              </a:rPr>
              <a:t>Increase SOB</a:t>
            </a:r>
            <a:endParaRPr lang="en-US" b="0" baseline="0">
              <a:ea typeface="ＭＳ Ｐゴシック"/>
              <a:cs typeface="Calibri"/>
            </a:endParaRPr>
          </a:p>
          <a:p>
            <a:pPr marL="171450" indent="-171450">
              <a:buFont typeface="Wingdings" panose="05000000000000000000" pitchFamily="2" charset="2"/>
              <a:buChar char="Ø"/>
            </a:pPr>
            <a:r>
              <a:rPr lang="en-US" b="0" baseline="0">
                <a:ea typeface="ＭＳ Ｐゴシック"/>
              </a:rPr>
              <a:t>Wheezing</a:t>
            </a:r>
            <a:endParaRPr lang="en-US" b="0" baseline="0">
              <a:ea typeface="ＭＳ Ｐゴシック"/>
              <a:cs typeface="Calibri"/>
            </a:endParaRPr>
          </a:p>
          <a:p>
            <a:pPr marL="171450" indent="-171450">
              <a:buFont typeface="Wingdings" panose="05000000000000000000" pitchFamily="2" charset="2"/>
              <a:buChar char="Ø"/>
            </a:pPr>
            <a:r>
              <a:rPr lang="en-US" b="0" baseline="0">
                <a:ea typeface="ＭＳ Ｐゴシック"/>
              </a:rPr>
              <a:t>Increase cough</a:t>
            </a:r>
            <a:endParaRPr lang="en-US" b="0" baseline="0">
              <a:ea typeface="ＭＳ Ｐゴシック"/>
              <a:cs typeface="Calibri"/>
            </a:endParaRPr>
          </a:p>
          <a:p>
            <a:pPr marL="171450" indent="-171450">
              <a:buFont typeface="Wingdings" panose="05000000000000000000" pitchFamily="2" charset="2"/>
              <a:buChar char="Ø"/>
            </a:pPr>
            <a:r>
              <a:rPr lang="en-US" b="0" baseline="0">
                <a:ea typeface="ＭＳ Ｐゴシック"/>
              </a:rPr>
              <a:t>Difficulties with ADL’s</a:t>
            </a:r>
          </a:p>
          <a:p>
            <a:pPr marL="171450" indent="-171450">
              <a:buFont typeface="Wingdings" panose="05000000000000000000" pitchFamily="2" charset="2"/>
              <a:buChar char="Ø"/>
            </a:pPr>
            <a:endParaRPr lang="en-US" b="0">
              <a:cs typeface="Calibri"/>
            </a:endParaRPr>
          </a:p>
          <a:p>
            <a:pPr marL="171450" indent="-171450">
              <a:buFont typeface="Wingdings" panose="05000000000000000000" pitchFamily="2" charset="2"/>
              <a:buChar char="Ø"/>
            </a:pPr>
            <a:r>
              <a:rPr lang="en-US">
                <a:ea typeface="ＭＳ Ｐゴシック"/>
                <a:cs typeface="Calibri"/>
              </a:rPr>
              <a:t>If they don't have an action plan – speak to health care provider to get one</a:t>
            </a:r>
            <a:endParaRPr lang="en-US">
              <a:cs typeface="Calibri"/>
            </a:endParaRPr>
          </a:p>
          <a:p>
            <a:pPr marL="171450" indent="-171450">
              <a:buFont typeface="Arial" panose="020B0604020202020204" pitchFamily="34" charset="0"/>
              <a:buChar char="•"/>
            </a:pPr>
            <a:endParaRPr lang="en-US">
              <a:cs typeface="Calibri"/>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BF65DEBC-306E-4206-8B1C-31322260F984}" type="slidenum">
              <a:rPr lang="en-US"/>
              <a:pPr/>
              <a:t>41</a:t>
            </a:fld>
            <a:endParaRPr lang="en-US"/>
          </a:p>
        </p:txBody>
      </p:sp>
    </p:spTree>
    <p:extLst>
      <p:ext uri="{BB962C8B-B14F-4D97-AF65-F5344CB8AC3E}">
        <p14:creationId xmlns:p14="http://schemas.microsoft.com/office/powerpoint/2010/main" val="1277345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These are the cardinal symptoms of COPD are….  These symptoms are important to know so you can take action when your symptoms worsen.  Some people have these symptoms daily others not at all.  So it is important to know</a:t>
            </a:r>
            <a:r>
              <a:rPr lang="en-US">
                <a:ea typeface="ＭＳ Ｐゴシック"/>
              </a:rPr>
              <a:t> your baseline symptoms</a:t>
            </a:r>
            <a:r>
              <a:rPr lang="en-US">
                <a:ea typeface="ＭＳ Ｐゴシック"/>
                <a:cs typeface="Calibri"/>
              </a:rPr>
              <a:t>.</a:t>
            </a:r>
            <a:endParaRPr lang="en-US">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4</a:t>
            </a:fld>
            <a:endParaRPr lang="en-US"/>
          </a:p>
        </p:txBody>
      </p:sp>
    </p:spTree>
    <p:extLst>
      <p:ext uri="{BB962C8B-B14F-4D97-AF65-F5344CB8AC3E}">
        <p14:creationId xmlns:p14="http://schemas.microsoft.com/office/powerpoint/2010/main" val="2115349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Know your baseline of your respiratory symptoms</a:t>
            </a:r>
          </a:p>
          <a:p>
            <a:pPr lvl="1"/>
            <a:r>
              <a:rPr lang="en-US">
                <a:ea typeface="ＭＳ Ｐゴシック"/>
                <a:cs typeface="Calibri"/>
              </a:rPr>
              <a:t>Coughing How often?</a:t>
            </a:r>
          </a:p>
          <a:p>
            <a:pPr lvl="1"/>
            <a:r>
              <a:rPr lang="en-US">
                <a:ea typeface="ＭＳ Ｐゴシック"/>
                <a:cs typeface="Calibri"/>
              </a:rPr>
              <a:t>Wheezing When? With activity? What kinds of activity? At rest? Lying down?</a:t>
            </a:r>
          </a:p>
          <a:p>
            <a:pPr lvl="1"/>
            <a:r>
              <a:rPr lang="en-US">
                <a:ea typeface="ＭＳ Ｐゴシック"/>
                <a:cs typeface="Calibri"/>
              </a:rPr>
              <a:t>Shortness of breath When? </a:t>
            </a:r>
            <a:r>
              <a:rPr lang="en-US">
                <a:ea typeface="ＭＳ Ｐゴシック"/>
              </a:rPr>
              <a:t>With activity? What kinds of activity? At rest?</a:t>
            </a:r>
            <a:endParaRPr lang="en-US">
              <a:ea typeface="ＭＳ Ｐゴシック"/>
              <a:cs typeface="Calibri"/>
            </a:endParaRPr>
          </a:p>
          <a:p>
            <a:pPr lvl="1"/>
            <a:r>
              <a:rPr lang="en-US">
                <a:ea typeface="ＭＳ Ｐゴシック"/>
                <a:cs typeface="Calibri"/>
              </a:rPr>
              <a:t>Change in mucous color what is the usual color? Has the color changed</a:t>
            </a:r>
            <a:endParaRPr lang="en-US">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42</a:t>
            </a:fld>
            <a:endParaRPr lang="en-US"/>
          </a:p>
        </p:txBody>
      </p:sp>
    </p:spTree>
    <p:extLst>
      <p:ext uri="{BB962C8B-B14F-4D97-AF65-F5344CB8AC3E}">
        <p14:creationId xmlns:p14="http://schemas.microsoft.com/office/powerpoint/2010/main" val="1530533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ea typeface="ＭＳ Ｐゴシック"/>
              </a:rPr>
              <a:t>Key Message:</a:t>
            </a:r>
          </a:p>
          <a:p>
            <a:pPr eaLnBrk="1" hangingPunct="1">
              <a:spcBef>
                <a:spcPct val="0"/>
              </a:spcBef>
              <a:defRPr/>
            </a:pPr>
            <a:r>
              <a:rPr lang="en-US" b="1">
                <a:ea typeface="ＭＳ Ｐゴシック"/>
              </a:rPr>
              <a:t>It is intended to be used as a contract between you and your doctor – to help you learn when your COPD is worsening and to treat your symptoms fast – however, this does not replace a Doctor’s visit. </a:t>
            </a:r>
            <a:endParaRPr lang="en-US" b="1">
              <a:cs typeface="Calibri"/>
            </a:endParaRPr>
          </a:p>
          <a:p>
            <a:pPr eaLnBrk="1" hangingPunct="1">
              <a:spcBef>
                <a:spcPct val="0"/>
              </a:spcBef>
            </a:pPr>
            <a:endParaRPr lang="en-US" b="1"/>
          </a:p>
          <a:p>
            <a:pPr eaLnBrk="1" hangingPunct="1">
              <a:spcBef>
                <a:spcPct val="0"/>
              </a:spcBef>
            </a:pPr>
            <a:r>
              <a:rPr lang="en-US" b="1">
                <a:ea typeface="ＭＳ Ｐゴシック"/>
              </a:rPr>
              <a:t>Make </a:t>
            </a:r>
            <a:r>
              <a:rPr lang="en-US" b="1" err="1">
                <a:ea typeface="ＭＳ Ｐゴシック"/>
              </a:rPr>
              <a:t>colour</a:t>
            </a:r>
            <a:r>
              <a:rPr lang="en-US" b="1">
                <a:ea typeface="ＭＳ Ｐゴシック"/>
              </a:rPr>
              <a:t> copies available to participants if they want</a:t>
            </a:r>
            <a:r>
              <a:rPr lang="en-US" b="1" baseline="0">
                <a:ea typeface="ＭＳ Ｐゴシック"/>
              </a:rPr>
              <a:t> one (avoid passing around to everyone in order to save printing costs)</a:t>
            </a:r>
            <a:endParaRPr lang="en-US" b="1">
              <a:ea typeface="ＭＳ Ｐゴシック"/>
              <a:cs typeface="Calibri"/>
            </a:endParaRPr>
          </a:p>
          <a:p>
            <a:pPr eaLnBrk="1" hangingPunct="1">
              <a:spcBef>
                <a:spcPct val="0"/>
              </a:spcBef>
            </a:pPr>
            <a:endParaRPr lang="en-US" b="1"/>
          </a:p>
          <a:p>
            <a:pPr eaLnBrk="1" hangingPunct="1">
              <a:spcBef>
                <a:spcPct val="0"/>
              </a:spcBef>
            </a:pPr>
            <a:r>
              <a:rPr lang="en-US" b="1">
                <a:ea typeface="ＭＳ Ｐゴシック"/>
              </a:rPr>
              <a:t>PURPOSE:  </a:t>
            </a:r>
            <a:r>
              <a:rPr lang="en-US">
                <a:ea typeface="ＭＳ Ｐゴシック"/>
              </a:rPr>
              <a:t>This is a tool that can be used to help improve patient self-management. It is intended to be used as a contract between you and your doctor – to help you learn when your COPD is worsening and to treat your symptoms fast – however, this does not replace a Doctor’s visit. </a:t>
            </a:r>
            <a:endParaRPr lang="en-US">
              <a:cs typeface="Calibri"/>
            </a:endParaRPr>
          </a:p>
          <a:p>
            <a:pPr eaLnBrk="1" hangingPunct="1">
              <a:spcBef>
                <a:spcPct val="0"/>
              </a:spcBef>
            </a:pPr>
            <a:r>
              <a:rPr lang="en-US">
                <a:ea typeface="ＭＳ Ｐゴシック"/>
              </a:rPr>
              <a:t>It’s better to prevent than treat a lung attack!</a:t>
            </a:r>
            <a:endParaRPr lang="en-US">
              <a:ea typeface="ＭＳ Ｐゴシック"/>
              <a:cs typeface="Calibri"/>
            </a:endParaRPr>
          </a:p>
          <a:p>
            <a:pPr eaLnBrk="1" hangingPunct="1">
              <a:spcBef>
                <a:spcPct val="0"/>
              </a:spcBef>
            </a:pPr>
            <a:endParaRPr lang="en-US"/>
          </a:p>
          <a:p>
            <a:pPr eaLnBrk="1" hangingPunct="1">
              <a:spcBef>
                <a:spcPct val="0"/>
              </a:spcBef>
            </a:pPr>
            <a:r>
              <a:rPr lang="en-US">
                <a:ea typeface="ＭＳ Ｐゴシック"/>
              </a:rPr>
              <a:t>This is available at </a:t>
            </a:r>
            <a:r>
              <a:rPr lang="en-US" u="sng">
                <a:ea typeface="ＭＳ Ｐゴシック"/>
              </a:rPr>
              <a:t>www.respiratory guidelines.ca </a:t>
            </a:r>
            <a:r>
              <a:rPr lang="en-US">
                <a:ea typeface="ＭＳ Ｐゴシック"/>
              </a:rPr>
              <a:t>and there is a fillable version that you may complete and submit to the Doctor to complete the 2</a:t>
            </a:r>
            <a:r>
              <a:rPr lang="en-US" baseline="30000">
                <a:ea typeface="ＭＳ Ｐゴシック"/>
              </a:rPr>
              <a:t>nd</a:t>
            </a:r>
            <a:r>
              <a:rPr lang="en-US">
                <a:ea typeface="ＭＳ Ｐゴシック"/>
              </a:rPr>
              <a:t> part (prescription)</a:t>
            </a:r>
            <a:endParaRPr lang="en-US">
              <a:ea typeface="ＭＳ Ｐゴシック"/>
              <a:cs typeface="Calibri"/>
            </a:endParaRPr>
          </a:p>
          <a:p>
            <a:pPr eaLnBrk="1" hangingPunct="1">
              <a:spcBef>
                <a:spcPct val="0"/>
              </a:spcBef>
            </a:pPr>
            <a:r>
              <a:rPr lang="en-US" b="1">
                <a:ea typeface="ＭＳ Ｐゴシック"/>
              </a:rPr>
              <a:t>Part I </a:t>
            </a:r>
            <a:r>
              <a:rPr lang="en-US">
                <a:ea typeface="ＭＳ Ｐゴシック"/>
              </a:rPr>
              <a:t>– action plan details</a:t>
            </a:r>
            <a:endParaRPr lang="en-US">
              <a:ea typeface="ＭＳ Ｐゴシック"/>
              <a:cs typeface="Calibri"/>
            </a:endParaRPr>
          </a:p>
          <a:p>
            <a:pPr eaLnBrk="1" hangingPunct="1">
              <a:spcBef>
                <a:spcPct val="0"/>
              </a:spcBef>
            </a:pPr>
            <a:r>
              <a:rPr lang="en-US">
                <a:ea typeface="ＭＳ Ｐゴシック"/>
              </a:rPr>
              <a:t>Consists of patient copy, physician copy and </a:t>
            </a:r>
            <a:r>
              <a:rPr lang="en-US" i="1">
                <a:ea typeface="ＭＳ Ｐゴシック"/>
              </a:rPr>
              <a:t>educator</a:t>
            </a:r>
            <a:r>
              <a:rPr lang="en-US">
                <a:ea typeface="ＭＳ Ｐゴシック"/>
              </a:rPr>
              <a:t> copy</a:t>
            </a:r>
            <a:endParaRPr lang="en-US">
              <a:ea typeface="ＭＳ Ｐゴシック"/>
              <a:cs typeface="Calibri"/>
            </a:endParaRPr>
          </a:p>
          <a:p>
            <a:pPr eaLnBrk="1" hangingPunct="1">
              <a:spcBef>
                <a:spcPct val="0"/>
              </a:spcBef>
            </a:pPr>
            <a:r>
              <a:rPr lang="en-US" b="1">
                <a:ea typeface="ＭＳ Ｐゴシック"/>
              </a:rPr>
              <a:t>Part 2 </a:t>
            </a:r>
            <a:r>
              <a:rPr lang="en-US">
                <a:ea typeface="ＭＳ Ｐゴシック"/>
              </a:rPr>
              <a:t>– action plan prescription</a:t>
            </a:r>
            <a:endParaRPr lang="en-US">
              <a:ea typeface="ＭＳ Ｐゴシック"/>
              <a:cs typeface="Calibri"/>
            </a:endParaRPr>
          </a:p>
          <a:p>
            <a:pPr eaLnBrk="1" hangingPunct="1">
              <a:spcBef>
                <a:spcPct val="0"/>
              </a:spcBef>
            </a:pPr>
            <a:r>
              <a:rPr lang="en-US">
                <a:ea typeface="ＭＳ Ｐゴシック"/>
              </a:rPr>
              <a:t>Consists of patient copy, physician copy and </a:t>
            </a:r>
            <a:r>
              <a:rPr lang="en-US" i="1">
                <a:ea typeface="ＭＳ Ｐゴシック"/>
              </a:rPr>
              <a:t>pharmacist</a:t>
            </a:r>
            <a:r>
              <a:rPr lang="en-US">
                <a:ea typeface="ＭＳ Ｐゴシック"/>
              </a:rPr>
              <a:t> copy</a:t>
            </a:r>
            <a:endParaRPr lang="en-US">
              <a:ea typeface="ＭＳ Ｐゴシック"/>
              <a:cs typeface="Calibri"/>
            </a:endParaRPr>
          </a:p>
          <a:p>
            <a:pPr eaLnBrk="1" hangingPunct="1">
              <a:spcBef>
                <a:spcPct val="0"/>
              </a:spcBef>
            </a:pPr>
            <a:r>
              <a:rPr lang="en-US">
                <a:ea typeface="ＭＳ Ｐゴシック"/>
              </a:rPr>
              <a:t>Prescriptions may be refilled two times each up to 1 year</a:t>
            </a:r>
            <a:endParaRPr lang="en-US">
              <a:ea typeface="ＭＳ Ｐゴシック"/>
              <a:cs typeface="Calibri"/>
            </a:endParaRPr>
          </a:p>
          <a:p>
            <a:pPr eaLnBrk="1" hangingPunct="1">
              <a:spcBef>
                <a:spcPct val="0"/>
              </a:spcBef>
            </a:pPr>
            <a:r>
              <a:rPr lang="en-US">
                <a:ea typeface="ＭＳ Ｐゴシック"/>
              </a:rPr>
              <a:t>START ACTION PLAN IF YOU ENTER YELLOW ZONE ON DAY 2</a:t>
            </a:r>
            <a:endParaRPr lang="en-US">
              <a:ea typeface="ＭＳ Ｐゴシック"/>
              <a:cs typeface="Calibri"/>
            </a:endParaRPr>
          </a:p>
          <a:p>
            <a:pPr rtl="0" fontAlgn="base"/>
            <a:endParaRPr lang="en-US" sz="1200" b="0" i="0" u="none" strike="noStrike" kern="1200">
              <a:solidFill>
                <a:schemeClr val="tx1"/>
              </a:solidFill>
              <a:effectLst/>
              <a:latin typeface="+mn-lt"/>
              <a:ea typeface="ＭＳ Ｐゴシック" charset="-128"/>
              <a:cs typeface="+mn-cs"/>
            </a:endParaRPr>
          </a:p>
          <a:p>
            <a:pPr rtl="0" fontAlgn="base"/>
            <a:r>
              <a:rPr lang="en-US" sz="1200" b="0" i="0" u="none" strike="noStrike" kern="1200">
                <a:solidFill>
                  <a:schemeClr val="tx1"/>
                </a:solidFill>
                <a:effectLst/>
                <a:latin typeface="+mn-lt"/>
                <a:ea typeface="ＭＳ Ｐゴシック"/>
                <a:cs typeface="+mn-cs"/>
              </a:rPr>
              <a:t>If you notice change in symptoms, notify contact person</a:t>
            </a:r>
            <a:r>
              <a:rPr lang="en-US" sz="1200" b="0" i="0" kern="1200">
                <a:solidFill>
                  <a:schemeClr val="tx1"/>
                </a:solidFill>
                <a:effectLst/>
                <a:latin typeface="+mn-lt"/>
                <a:ea typeface="ＭＳ Ｐゴシック"/>
                <a:cs typeface="+mn-cs"/>
              </a:rPr>
              <a:t>​</a:t>
            </a:r>
            <a:endParaRPr lang="en-US" sz="1200" b="0" i="0" kern="1200">
              <a:solidFill>
                <a:schemeClr val="tx1"/>
              </a:solidFill>
              <a:effectLst/>
              <a:latin typeface="+mn-lt"/>
              <a:ea typeface="ＭＳ Ｐゴシック"/>
              <a:cs typeface="Calibri"/>
            </a:endParaRPr>
          </a:p>
          <a:p>
            <a:pPr rtl="0" fontAlgn="base"/>
            <a:r>
              <a:rPr lang="en-US" sz="1200" b="0" i="0" u="none" strike="noStrike" kern="1200">
                <a:solidFill>
                  <a:schemeClr val="tx1"/>
                </a:solidFill>
                <a:effectLst/>
                <a:latin typeface="+mn-lt"/>
                <a:ea typeface="ＭＳ Ｐゴシック"/>
                <a:cs typeface="+mn-cs"/>
              </a:rPr>
              <a:t>See Primary Care Provider  </a:t>
            </a:r>
            <a:r>
              <a:rPr lang="en-US" sz="1200" b="0" i="0" kern="1200">
                <a:solidFill>
                  <a:schemeClr val="tx1"/>
                </a:solidFill>
                <a:effectLst/>
                <a:latin typeface="+mn-lt"/>
                <a:ea typeface="ＭＳ Ｐゴシック"/>
                <a:cs typeface="+mn-cs"/>
              </a:rPr>
              <a:t>​and/or </a:t>
            </a:r>
            <a:r>
              <a:rPr lang="en-US" sz="1200" b="0" i="0" u="none" strike="noStrike" kern="1200">
                <a:solidFill>
                  <a:schemeClr val="tx1"/>
                </a:solidFill>
                <a:effectLst/>
                <a:latin typeface="+mn-lt"/>
                <a:ea typeface="ＭＳ Ｐゴシック"/>
                <a:cs typeface="+mn-cs"/>
              </a:rPr>
              <a:t>Start additional treatment according to </a:t>
            </a:r>
            <a:r>
              <a:rPr lang="en-US" sz="1200" b="0" i="1" u="none" strike="noStrike" kern="1200">
                <a:solidFill>
                  <a:schemeClr val="tx1"/>
                </a:solidFill>
                <a:effectLst/>
                <a:latin typeface="+mn-lt"/>
                <a:ea typeface="ＭＳ Ｐゴシック"/>
                <a:cs typeface="+mn-cs"/>
              </a:rPr>
              <a:t>your</a:t>
            </a:r>
            <a:r>
              <a:rPr lang="en-US" sz="1200" b="0" i="0" u="none" strike="noStrike" kern="1200">
                <a:solidFill>
                  <a:schemeClr val="tx1"/>
                </a:solidFill>
                <a:effectLst/>
                <a:latin typeface="+mn-lt"/>
                <a:ea typeface="ＭＳ Ｐゴシック"/>
                <a:cs typeface="+mn-cs"/>
              </a:rPr>
              <a:t> </a:t>
            </a:r>
            <a:r>
              <a:rPr lang="en-US" sz="1200" b="1" i="0" u="none" strike="noStrike" kern="1200">
                <a:solidFill>
                  <a:schemeClr val="tx1"/>
                </a:solidFill>
                <a:effectLst/>
                <a:latin typeface="+mn-lt"/>
                <a:ea typeface="ＭＳ Ｐゴシック"/>
                <a:cs typeface="+mn-cs"/>
              </a:rPr>
              <a:t>Action </a:t>
            </a:r>
            <a:r>
              <a:rPr lang="en-US" sz="1200" b="0" i="0" kern="1200">
                <a:solidFill>
                  <a:schemeClr val="tx1"/>
                </a:solidFill>
                <a:effectLst/>
                <a:latin typeface="+mn-lt"/>
                <a:ea typeface="ＭＳ Ｐゴシック"/>
                <a:cs typeface="+mn-cs"/>
              </a:rPr>
              <a:t>​</a:t>
            </a:r>
            <a:r>
              <a:rPr lang="en-US" sz="1200" b="1" i="0" u="none" strike="noStrike" kern="1200">
                <a:solidFill>
                  <a:schemeClr val="tx1"/>
                </a:solidFill>
                <a:effectLst/>
                <a:latin typeface="+mn-lt"/>
                <a:ea typeface="ＭＳ Ｐゴシック"/>
                <a:cs typeface="+mn-cs"/>
              </a:rPr>
              <a:t>Plan Part 2</a:t>
            </a:r>
            <a:r>
              <a:rPr lang="en-US" sz="1200" b="0" i="0" u="none" strike="noStrike" kern="1200">
                <a:solidFill>
                  <a:schemeClr val="tx1"/>
                </a:solidFill>
                <a:effectLst/>
                <a:latin typeface="+mn-lt"/>
                <a:ea typeface="ＭＳ Ｐゴシック"/>
                <a:cs typeface="+mn-cs"/>
              </a:rPr>
              <a:t>; this may include:</a:t>
            </a:r>
            <a:r>
              <a:rPr lang="en-US" sz="1200" b="1" i="0" u="none" strike="noStrike" kern="1200">
                <a:solidFill>
                  <a:schemeClr val="tx1"/>
                </a:solidFill>
                <a:effectLst/>
                <a:latin typeface="+mn-lt"/>
                <a:ea typeface="ＭＳ Ｐゴシック"/>
                <a:cs typeface="+mn-cs"/>
              </a:rPr>
              <a:t> </a:t>
            </a:r>
            <a:r>
              <a:rPr lang="en-US" sz="1200" b="0" i="0" kern="1200">
                <a:solidFill>
                  <a:schemeClr val="tx1"/>
                </a:solidFill>
                <a:effectLst/>
                <a:latin typeface="+mn-lt"/>
                <a:ea typeface="ＭＳ Ｐゴシック"/>
                <a:cs typeface="+mn-cs"/>
              </a:rPr>
              <a:t>​</a:t>
            </a:r>
            <a:endParaRPr lang="en-US" sz="1200" b="0" i="0" kern="1200">
              <a:solidFill>
                <a:schemeClr val="tx1"/>
              </a:solidFill>
              <a:effectLst/>
              <a:latin typeface="+mn-lt"/>
              <a:ea typeface="ＭＳ Ｐゴシック"/>
              <a:cs typeface="Calibri"/>
            </a:endParaRPr>
          </a:p>
          <a:p>
            <a:pPr rtl="0" fontAlgn="base"/>
            <a:r>
              <a:rPr lang="en-US" sz="1200" b="0" i="0" u="none" strike="noStrike" kern="1200">
                <a:solidFill>
                  <a:schemeClr val="tx1"/>
                </a:solidFill>
                <a:effectLst/>
                <a:latin typeface="+mn-lt"/>
                <a:ea typeface="ＭＳ Ｐゴシック"/>
                <a:cs typeface="+mn-cs"/>
              </a:rPr>
              <a:t>Rescue/Reliever Medication</a:t>
            </a:r>
            <a:r>
              <a:rPr lang="en-US" sz="1200" b="0" i="0" kern="1200">
                <a:solidFill>
                  <a:schemeClr val="tx1"/>
                </a:solidFill>
                <a:effectLst/>
                <a:latin typeface="+mn-lt"/>
                <a:ea typeface="ＭＳ Ｐゴシック"/>
                <a:cs typeface="+mn-cs"/>
              </a:rPr>
              <a:t>​, </a:t>
            </a:r>
            <a:r>
              <a:rPr lang="en-US" sz="1200" b="0" i="0" u="none" strike="noStrike" kern="1200">
                <a:solidFill>
                  <a:schemeClr val="tx1"/>
                </a:solidFill>
                <a:effectLst/>
                <a:latin typeface="+mn-lt"/>
                <a:ea typeface="ＭＳ Ｐゴシック"/>
                <a:cs typeface="+mn-cs"/>
              </a:rPr>
              <a:t>Antibiotic</a:t>
            </a:r>
            <a:r>
              <a:rPr lang="en-US" sz="1200" b="0" i="0" kern="1200">
                <a:solidFill>
                  <a:schemeClr val="tx1"/>
                </a:solidFill>
                <a:effectLst/>
                <a:latin typeface="+mn-lt"/>
                <a:ea typeface="ＭＳ Ｐゴシック"/>
                <a:cs typeface="+mn-cs"/>
              </a:rPr>
              <a:t>​, </a:t>
            </a:r>
            <a:r>
              <a:rPr lang="en-US" sz="1200" b="0" i="0" u="none" strike="noStrike" kern="1200">
                <a:solidFill>
                  <a:schemeClr val="tx1"/>
                </a:solidFill>
                <a:effectLst/>
                <a:latin typeface="+mn-lt"/>
                <a:ea typeface="ＭＳ Ｐゴシック"/>
                <a:cs typeface="+mn-cs"/>
              </a:rPr>
              <a:t>Prednisone</a:t>
            </a:r>
            <a:r>
              <a:rPr lang="en-US" sz="1200" b="0" i="0" kern="1200">
                <a:solidFill>
                  <a:schemeClr val="tx1"/>
                </a:solidFill>
                <a:effectLst/>
                <a:latin typeface="+mn-lt"/>
                <a:ea typeface="ＭＳ Ｐゴシック"/>
                <a:cs typeface="+mn-cs"/>
              </a:rPr>
              <a:t>​, </a:t>
            </a:r>
            <a:r>
              <a:rPr lang="en-US" sz="1200" b="0" i="0" u="none" strike="noStrike" kern="1200">
                <a:solidFill>
                  <a:schemeClr val="tx1"/>
                </a:solidFill>
                <a:effectLst/>
                <a:latin typeface="+mn-lt"/>
                <a:ea typeface="ＭＳ Ｐゴシック"/>
                <a:cs typeface="+mn-cs"/>
              </a:rPr>
              <a:t>Oxygen        </a:t>
            </a:r>
            <a:r>
              <a:rPr lang="en-US" sz="1200" b="0" i="0" kern="1200">
                <a:solidFill>
                  <a:schemeClr val="tx1"/>
                </a:solidFill>
                <a:effectLst/>
                <a:latin typeface="+mn-lt"/>
                <a:ea typeface="ＭＳ Ｐゴシック"/>
                <a:cs typeface="+mn-cs"/>
              </a:rPr>
              <a:t>​</a:t>
            </a:r>
            <a:endParaRPr lang="en-US" sz="1200" b="0" i="0" kern="1200">
              <a:solidFill>
                <a:schemeClr val="tx1"/>
              </a:solidFill>
              <a:effectLst/>
              <a:latin typeface="+mn-lt"/>
              <a:ea typeface="ＭＳ Ｐゴシック"/>
              <a:cs typeface="Calibri"/>
            </a:endParaRPr>
          </a:p>
          <a:p>
            <a:pPr rtl="0" fontAlgn="base"/>
            <a:endParaRPr lang="en-US" sz="1200" b="0" i="0" kern="1200">
              <a:solidFill>
                <a:schemeClr val="tx1"/>
              </a:solidFill>
              <a:effectLst/>
              <a:latin typeface="+mn-lt"/>
              <a:ea typeface="ＭＳ Ｐゴシック" charset="-128"/>
              <a:cs typeface="+mn-cs"/>
            </a:endParaRPr>
          </a:p>
          <a:p>
            <a:r>
              <a:rPr lang="en-US" sz="1200" b="0" i="0" u="none" strike="noStrike" kern="1200">
                <a:solidFill>
                  <a:schemeClr val="tx1"/>
                </a:solidFill>
                <a:effectLst/>
                <a:latin typeface="+mn-lt"/>
                <a:ea typeface="ＭＳ Ｐゴシック"/>
                <a:cs typeface="+mn-cs"/>
              </a:rPr>
              <a:t>If symptoms do not improve after 2 days, Red Zone:</a:t>
            </a:r>
            <a:r>
              <a:rPr lang="en-US">
                <a:ea typeface="ＭＳ Ｐゴシック"/>
              </a:rPr>
              <a:t> </a:t>
            </a:r>
            <a:endParaRPr lang="en-US" sz="1200" b="0" i="0" u="none" strike="noStrike" kern="1200">
              <a:solidFill>
                <a:schemeClr val="tx1"/>
              </a:solidFill>
              <a:effectLst/>
              <a:latin typeface="+mn-lt"/>
              <a:ea typeface="ＭＳ Ｐゴシック" charset="-128"/>
              <a:cs typeface="Calibri"/>
            </a:endParaRPr>
          </a:p>
          <a:p>
            <a:pPr rtl="0" fontAlgn="base"/>
            <a:r>
              <a:rPr lang="en-US" sz="1200" b="0" i="0" u="none" strike="noStrike" kern="1200">
                <a:solidFill>
                  <a:schemeClr val="tx1"/>
                </a:solidFill>
                <a:effectLst/>
                <a:latin typeface="+mn-lt"/>
                <a:ea typeface="ＭＳ Ｐゴシック"/>
                <a:cs typeface="+mn-cs"/>
              </a:rPr>
              <a:t>- Notify contact person and/or see primary care provider</a:t>
            </a:r>
            <a:r>
              <a:rPr lang="en-US" sz="1200" b="0" i="0" kern="1200">
                <a:solidFill>
                  <a:schemeClr val="tx1"/>
                </a:solidFill>
                <a:effectLst/>
                <a:latin typeface="+mn-lt"/>
                <a:ea typeface="ＭＳ Ｐゴシック"/>
                <a:cs typeface="+mn-cs"/>
              </a:rPr>
              <a:t>​</a:t>
            </a:r>
            <a:endParaRPr lang="en-US" sz="1200" b="0" i="0" kern="1200">
              <a:solidFill>
                <a:schemeClr val="tx1"/>
              </a:solidFill>
              <a:effectLst/>
              <a:latin typeface="+mn-lt"/>
              <a:ea typeface="ＭＳ Ｐゴシック"/>
              <a:cs typeface="Calibri"/>
            </a:endParaRPr>
          </a:p>
          <a:p>
            <a:pPr rtl="0" fontAlgn="base"/>
            <a:r>
              <a:rPr lang="en-US" sz="1200" b="0" i="0" u="none" strike="noStrike" kern="1200">
                <a:solidFill>
                  <a:schemeClr val="tx1"/>
                </a:solidFill>
                <a:effectLst/>
                <a:latin typeface="+mn-lt"/>
                <a:ea typeface="ＭＳ Ｐゴシック"/>
                <a:cs typeface="+mn-cs"/>
              </a:rPr>
              <a:t>- After 5pm or on weekends, </a:t>
            </a:r>
            <a:r>
              <a:rPr lang="en-US" sz="1200" b="0" i="0" kern="1200">
                <a:solidFill>
                  <a:schemeClr val="tx1"/>
                </a:solidFill>
                <a:effectLst/>
                <a:latin typeface="+mn-lt"/>
                <a:ea typeface="ＭＳ Ｐゴシック"/>
                <a:cs typeface="+mn-cs"/>
              </a:rPr>
              <a:t>​</a:t>
            </a:r>
            <a:r>
              <a:rPr lang="en-US" sz="1200" b="0" i="0" u="none" strike="noStrike" kern="1200">
                <a:solidFill>
                  <a:schemeClr val="tx1"/>
                </a:solidFill>
                <a:effectLst/>
                <a:latin typeface="+mn-lt"/>
                <a:ea typeface="ＭＳ Ｐゴシック"/>
                <a:cs typeface="+mn-cs"/>
              </a:rPr>
              <a:t>go to the hospital , emergency department, or urgent care </a:t>
            </a:r>
            <a:r>
              <a:rPr lang="en-US" sz="1200" b="0" i="0" u="none" strike="noStrike" kern="1200" err="1">
                <a:solidFill>
                  <a:schemeClr val="tx1"/>
                </a:solidFill>
                <a:effectLst/>
                <a:latin typeface="+mn-lt"/>
                <a:ea typeface="ＭＳ Ｐゴシック"/>
                <a:cs typeface="+mn-cs"/>
              </a:rPr>
              <a:t>centre</a:t>
            </a:r>
            <a:r>
              <a:rPr lang="en-US" sz="1200" b="0" i="0" u="none" strike="noStrike" kern="1200">
                <a:solidFill>
                  <a:schemeClr val="tx1"/>
                </a:solidFill>
                <a:effectLst/>
                <a:latin typeface="+mn-lt"/>
                <a:ea typeface="ＭＳ Ｐゴシック"/>
                <a:cs typeface="+mn-cs"/>
              </a:rPr>
              <a:t>.</a:t>
            </a:r>
            <a:endParaRPr lang="en-CA" sz="1200" b="0" i="0" kern="1200">
              <a:solidFill>
                <a:schemeClr val="tx1"/>
              </a:solidFill>
              <a:effectLst/>
              <a:latin typeface="+mn-lt"/>
              <a:ea typeface="ＭＳ Ｐゴシック"/>
              <a:cs typeface="+mn-cs"/>
            </a:endParaRPr>
          </a:p>
          <a:p>
            <a:pPr rtl="0" fontAlgn="base"/>
            <a:endParaRPr lang="en-US" sz="1200" b="0" i="0" kern="1200">
              <a:solidFill>
                <a:schemeClr val="tx1"/>
              </a:solidFill>
              <a:effectLst/>
              <a:latin typeface="+mn-lt"/>
              <a:ea typeface="ＭＳ Ｐゴシック" charset="-128"/>
              <a:cs typeface="+mn-cs"/>
            </a:endParaRPr>
          </a:p>
          <a:p>
            <a:pPr eaLnBrk="1" hangingPunct="1">
              <a:spcBef>
                <a:spcPct val="0"/>
              </a:spcBef>
            </a:pPr>
            <a:endParaRPr lang="en-US"/>
          </a:p>
        </p:txBody>
      </p:sp>
      <p:sp>
        <p:nvSpPr>
          <p:cNvPr id="90116" name="Slide Number Placeholder 3"/>
          <p:cNvSpPr>
            <a:spLocks noGrp="1"/>
          </p:cNvSpPr>
          <p:nvPr>
            <p:ph type="sldNum" sz="quarter" idx="5"/>
          </p:nvPr>
        </p:nvSpPr>
        <p:spPr bwMode="auto">
          <a:noFill/>
          <a:ln>
            <a:miter lim="800000"/>
            <a:headEnd/>
            <a:tailEnd/>
          </a:ln>
        </p:spPr>
        <p:txBody>
          <a:bodyPr/>
          <a:lstStyle/>
          <a:p>
            <a:fld id="{F2A8AA62-F712-4ABD-B540-EF931FEB32A9}" type="slidenum">
              <a:rPr lang="en-US"/>
              <a:pPr/>
              <a:t>43</a:t>
            </a:fld>
            <a:endParaRPr lang="en-US"/>
          </a:p>
        </p:txBody>
      </p:sp>
    </p:spTree>
    <p:extLst>
      <p:ext uri="{BB962C8B-B14F-4D97-AF65-F5344CB8AC3E}">
        <p14:creationId xmlns:p14="http://schemas.microsoft.com/office/powerpoint/2010/main" val="2096375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en-US" b="1">
                <a:latin typeface="Calibri" charset="0"/>
              </a:rPr>
              <a:t>Explain the difference between Living with COPD vs. Living well with COPD</a:t>
            </a:r>
          </a:p>
          <a:p>
            <a:pPr eaLnBrk="1" hangingPunct="1"/>
            <a:r>
              <a:rPr lang="en-US" altLang="en-US">
                <a:latin typeface="Calibri" charset="0"/>
              </a:rPr>
              <a:t>Reinforce the fact that it is possible to be healthy when one has COPD</a:t>
            </a:r>
          </a:p>
          <a:p>
            <a:pPr eaLnBrk="1" hangingPunct="1"/>
            <a:r>
              <a:rPr lang="en-US" altLang="en-US">
                <a:latin typeface="Calibri" charset="0"/>
              </a:rPr>
              <a:t>Living Well with COPD is possible – keep in mind that not all clients in</a:t>
            </a:r>
            <a:r>
              <a:rPr lang="en-US" altLang="en-US" baseline="0">
                <a:latin typeface="Calibri" charset="0"/>
              </a:rPr>
              <a:t> the room may be able to go out and walk their dogs.  Everyone’s ’healthy’ picture is different.  This is just one person’s story</a:t>
            </a:r>
            <a:endParaRPr lang="en-US" altLang="en-US">
              <a:latin typeface="Calibri" charset="0"/>
            </a:endParaRPr>
          </a:p>
          <a:p>
            <a:pPr eaLnBrk="1" hangingPunct="1">
              <a:buFontTx/>
              <a:buChar char="•"/>
            </a:pPr>
            <a:r>
              <a:rPr lang="en-US" altLang="en-US">
                <a:latin typeface="Calibri" charset="0"/>
              </a:rPr>
              <a:t>Keeping a healthy and fulfilling lifestyle</a:t>
            </a:r>
          </a:p>
          <a:p>
            <a:pPr eaLnBrk="1" hangingPunct="1">
              <a:buFontTx/>
              <a:buChar char="•"/>
            </a:pPr>
            <a:r>
              <a:rPr lang="en-US" altLang="en-US">
                <a:latin typeface="Calibri" charset="0"/>
              </a:rPr>
              <a:t>Managing stress and anxiety</a:t>
            </a:r>
          </a:p>
          <a:p>
            <a:pPr eaLnBrk="1" hangingPunct="1">
              <a:buFontTx/>
              <a:buChar char="•"/>
            </a:pPr>
            <a:r>
              <a:rPr lang="en-US" altLang="en-US">
                <a:latin typeface="Calibri" charset="0"/>
              </a:rPr>
              <a:t>Preventing and treating symptoms</a:t>
            </a:r>
          </a:p>
          <a:p>
            <a:pPr eaLnBrk="1" hangingPunct="1">
              <a:buFontTx/>
              <a:buChar char="•"/>
            </a:pPr>
            <a:r>
              <a:rPr lang="en-US" altLang="en-US">
                <a:latin typeface="Calibri" charset="0"/>
              </a:rPr>
              <a:t>Developing and integrating a plan of action in your life</a:t>
            </a:r>
          </a:p>
        </p:txBody>
      </p:sp>
      <p:sp>
        <p:nvSpPr>
          <p:cNvPr id="58372" name="Date Placeholder 1"/>
          <p:cNvSpPr>
            <a:spLocks noGrp="1"/>
          </p:cNvSpPr>
          <p:nvPr>
            <p:ph type="dt" sz="quarter"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8E232831-4646-1D4D-92CA-08046542407C}" type="datetime1">
              <a:rPr lang="en-US" altLang="en-US">
                <a:latin typeface="Arial" charset="0"/>
              </a:rPr>
              <a:pPr eaLnBrk="1" hangingPunct="1">
                <a:spcBef>
                  <a:spcPct val="0"/>
                </a:spcBef>
              </a:pPr>
              <a:t>6/21/2022</a:t>
            </a:fld>
            <a:endParaRPr lang="en-US" altLang="en-US">
              <a:latin typeface="Arial" charset="0"/>
            </a:endParaRPr>
          </a:p>
        </p:txBody>
      </p:sp>
      <p:sp>
        <p:nvSpPr>
          <p:cNvPr id="58373" name="Slide Number Placeholder 2"/>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75AA01DB-610F-3141-9280-42A41B2ADCAA}" type="slidenum">
              <a:rPr lang="en-US" altLang="en-US">
                <a:latin typeface="Arial" charset="0"/>
              </a:rPr>
              <a:pPr eaLnBrk="1" hangingPunct="1">
                <a:spcBef>
                  <a:spcPct val="0"/>
                </a:spcBef>
              </a:pPr>
              <a:t>45</a:t>
            </a:fld>
            <a:endParaRPr lang="en-US" altLang="en-US">
              <a:latin typeface="Arial" charset="0"/>
            </a:endParaRPr>
          </a:p>
        </p:txBody>
      </p:sp>
    </p:spTree>
    <p:extLst>
      <p:ext uri="{BB962C8B-B14F-4D97-AF65-F5344CB8AC3E}">
        <p14:creationId xmlns:p14="http://schemas.microsoft.com/office/powerpoint/2010/main" val="1390852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96260" name="Slide Number Placeholder 3"/>
          <p:cNvSpPr>
            <a:spLocks noGrp="1"/>
          </p:cNvSpPr>
          <p:nvPr>
            <p:ph type="sldNum" sz="quarter" idx="5"/>
          </p:nvPr>
        </p:nvSpPr>
        <p:spPr bwMode="auto">
          <a:noFill/>
          <a:ln>
            <a:miter lim="800000"/>
            <a:headEnd/>
            <a:tailEnd/>
          </a:ln>
        </p:spPr>
        <p:txBody>
          <a:bodyPr/>
          <a:lstStyle/>
          <a:p>
            <a:fld id="{FD1CFD8A-81F7-4AA5-B987-F3D7DBDFC795}" type="slidenum">
              <a:rPr lang="en-US"/>
              <a:pPr/>
              <a:t>46</a:t>
            </a:fld>
            <a:endParaRPr lang="en-US"/>
          </a:p>
        </p:txBody>
      </p:sp>
    </p:spTree>
    <p:extLst>
      <p:ext uri="{BB962C8B-B14F-4D97-AF65-F5344CB8AC3E}">
        <p14:creationId xmlns:p14="http://schemas.microsoft.com/office/powerpoint/2010/main" val="1589892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a:lstStyle/>
          <a:p>
            <a:fld id="{C0B45CFC-DC93-4738-ADC2-F661ECCFDAF3}" type="slidenum">
              <a:rPr lang="en-US"/>
              <a:pPr/>
              <a:t>48</a:t>
            </a:fld>
            <a:endParaRPr lang="en-US"/>
          </a:p>
        </p:txBody>
      </p:sp>
    </p:spTree>
    <p:extLst>
      <p:ext uri="{BB962C8B-B14F-4D97-AF65-F5344CB8AC3E}">
        <p14:creationId xmlns:p14="http://schemas.microsoft.com/office/powerpoint/2010/main" val="187118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US" b="1"/>
              <a:t>Key</a:t>
            </a:r>
            <a:r>
              <a:rPr lang="en-US" b="1" baseline="0"/>
              <a:t> Message:</a:t>
            </a:r>
            <a:endParaRPr lang="en-US" b="1"/>
          </a:p>
          <a:p>
            <a:pPr marL="171450" indent="-171450">
              <a:buFont typeface="Arial" panose="020B0604020202020204" pitchFamily="34" charset="0"/>
              <a:buChar char="•"/>
            </a:pPr>
            <a:r>
              <a:rPr lang="en-US" b="1"/>
              <a:t>The AQHI is a public information tool to help protect</a:t>
            </a:r>
            <a:r>
              <a:rPr lang="en-US" b="1" baseline="0"/>
              <a:t> our health from the negative effects of air pollution</a:t>
            </a:r>
          </a:p>
          <a:p>
            <a:pPr marL="0" indent="0">
              <a:buFont typeface="Arial" panose="020B0604020202020204" pitchFamily="34" charset="0"/>
              <a:buNone/>
            </a:pPr>
            <a:endParaRPr lang="en-US" b="1" baseline="0"/>
          </a:p>
          <a:p>
            <a:pPr marL="171450" indent="-171450">
              <a:buFont typeface="Arial" panose="020B0604020202020204" pitchFamily="34" charset="0"/>
              <a:buChar char="•"/>
            </a:pPr>
            <a:r>
              <a:rPr lang="en-US" b="0"/>
              <a:t>Helps to identify when air quality levels are low, moderate, high or severe health risks</a:t>
            </a:r>
          </a:p>
          <a:p>
            <a:pPr marL="171450" indent="-171450">
              <a:buFont typeface="Arial" panose="020B0604020202020204" pitchFamily="34" charset="0"/>
              <a:buChar char="•"/>
            </a:pPr>
            <a:r>
              <a:rPr lang="en-US" b="0"/>
              <a:t>URL:</a:t>
            </a:r>
            <a:r>
              <a:rPr lang="en-US" b="0" baseline="0"/>
              <a:t> </a:t>
            </a:r>
            <a:r>
              <a:rPr lang="en-US" b="0" u="sng" baseline="0"/>
              <a:t>www.airhealth.ca</a:t>
            </a:r>
          </a:p>
          <a:p>
            <a:pPr marL="0" indent="0">
              <a:buFont typeface="Arial" panose="020B0604020202020204" pitchFamily="34" charset="0"/>
              <a:buNone/>
            </a:pPr>
            <a:endParaRPr lang="en-US" b="1"/>
          </a:p>
        </p:txBody>
      </p:sp>
      <p:sp>
        <p:nvSpPr>
          <p:cNvPr id="50180" name="Slide Number Placeholder 3"/>
          <p:cNvSpPr>
            <a:spLocks noGrp="1"/>
          </p:cNvSpPr>
          <p:nvPr>
            <p:ph type="sldNum" sz="quarter" idx="5"/>
          </p:nvPr>
        </p:nvSpPr>
        <p:spPr bwMode="auto">
          <a:noFill/>
          <a:ln>
            <a:miter lim="800000"/>
            <a:headEnd/>
            <a:tailEnd/>
          </a:ln>
        </p:spPr>
        <p:txBody>
          <a:bodyPr/>
          <a:lstStyle/>
          <a:p>
            <a:fld id="{833CA48B-239F-400A-984E-495299897730}" type="slidenum">
              <a:rPr lang="en-US"/>
              <a:pPr/>
              <a:t>49</a:t>
            </a:fld>
            <a:endParaRPr lang="en-US"/>
          </a:p>
        </p:txBody>
      </p:sp>
    </p:spTree>
    <p:extLst>
      <p:ext uri="{BB962C8B-B14F-4D97-AF65-F5344CB8AC3E}">
        <p14:creationId xmlns:p14="http://schemas.microsoft.com/office/powerpoint/2010/main" val="4267120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Key Message:</a:t>
            </a:r>
          </a:p>
          <a:p>
            <a:pPr eaLnBrk="1" hangingPunct="1">
              <a:spcBef>
                <a:spcPct val="0"/>
              </a:spcBef>
            </a:pPr>
            <a:r>
              <a:rPr lang="en-US" b="1"/>
              <a:t>Is</a:t>
            </a:r>
            <a:r>
              <a:rPr lang="en-US" b="1" baseline="0"/>
              <a:t> there evidence that says attending PRP improves health and/or quality of life?</a:t>
            </a:r>
            <a:endParaRPr lang="en-US" b="1"/>
          </a:p>
          <a:p>
            <a:pPr eaLnBrk="1" hangingPunct="1">
              <a:spcBef>
                <a:spcPct val="0"/>
              </a:spcBef>
            </a:pPr>
            <a:endParaRPr lang="en-US"/>
          </a:p>
          <a:p>
            <a:pPr eaLnBrk="1" hangingPunct="1">
              <a:spcBef>
                <a:spcPct val="0"/>
              </a:spcBef>
            </a:pPr>
            <a:r>
              <a:rPr lang="en-US"/>
              <a:t>You attend 2x per</a:t>
            </a:r>
            <a:r>
              <a:rPr lang="en-US" baseline="0"/>
              <a:t> week over 8 weeks</a:t>
            </a:r>
          </a:p>
          <a:p>
            <a:pPr eaLnBrk="1" hangingPunct="1">
              <a:spcBef>
                <a:spcPct val="0"/>
              </a:spcBef>
            </a:pPr>
            <a:r>
              <a:rPr lang="en-US" baseline="0"/>
              <a:t>Any HCP can refer but your doctor will need to ‘authorize’ that it is safe for you to exercise and be followed by the overseeing program </a:t>
            </a:r>
            <a:r>
              <a:rPr lang="en-US" baseline="0" err="1"/>
              <a:t>respirologist</a:t>
            </a:r>
            <a:r>
              <a:rPr lang="en-US" baseline="0"/>
              <a:t>.</a:t>
            </a:r>
          </a:p>
          <a:p>
            <a:pPr eaLnBrk="1" hangingPunct="1">
              <a:spcBef>
                <a:spcPct val="0"/>
              </a:spcBef>
            </a:pPr>
            <a:r>
              <a:rPr lang="en-US" baseline="0"/>
              <a:t>If you are just discharged from hospital after a lung attack and your doctor is concerned about exercise, the site teams will be assessing you and there is a wait time before you actually enter the program.  Best to still refer in and work through the processes rather than wait until you are ‘better’ to refer.  </a:t>
            </a:r>
          </a:p>
          <a:p>
            <a:pPr eaLnBrk="1" hangingPunct="1">
              <a:spcBef>
                <a:spcPct val="0"/>
              </a:spcBef>
            </a:pPr>
            <a:r>
              <a:rPr lang="en-US" baseline="0"/>
              <a:t>When you have become weak or deconditioned because of your SOB, this program can help to get you back to where you need to be to function at your best (whatever that may be).  It will be CRITICAL that you work to maintain the work that PRP has done with you – so please remember that you must CONTINUE to exercise even once the program is completed. </a:t>
            </a:r>
          </a:p>
          <a:p>
            <a:pPr eaLnBrk="1" hangingPunct="1">
              <a:spcBef>
                <a:spcPct val="0"/>
              </a:spcBef>
            </a:pPr>
            <a:endParaRPr lang="en-US" baseline="0"/>
          </a:p>
          <a:p>
            <a:pPr eaLnBrk="1" hangingPunct="1">
              <a:spcBef>
                <a:spcPct val="0"/>
              </a:spcBef>
            </a:pPr>
            <a:endParaRPr lang="en-US" baseline="0"/>
          </a:p>
          <a:p>
            <a:pPr eaLnBrk="1" hangingPunct="1">
              <a:spcBef>
                <a:spcPct val="0"/>
              </a:spcBef>
            </a:pPr>
            <a:r>
              <a:rPr lang="en-US" b="1" baseline="0"/>
              <a:t>IS PRP right for you?</a:t>
            </a:r>
          </a:p>
          <a:p>
            <a:pPr eaLnBrk="1" hangingPunct="1">
              <a:spcBef>
                <a:spcPct val="0"/>
              </a:spcBef>
            </a:pPr>
            <a:r>
              <a:rPr lang="en-US" baseline="0"/>
              <a:t>You enjoy learning and working in a group setting</a:t>
            </a:r>
          </a:p>
          <a:p>
            <a:pPr eaLnBrk="1" hangingPunct="1">
              <a:spcBef>
                <a:spcPct val="0"/>
              </a:spcBef>
            </a:pPr>
            <a:r>
              <a:rPr lang="en-US" baseline="0"/>
              <a:t>You have other conditions under control (pain, heart, mood)</a:t>
            </a:r>
          </a:p>
          <a:p>
            <a:pPr eaLnBrk="1" hangingPunct="1">
              <a:spcBef>
                <a:spcPct val="0"/>
              </a:spcBef>
            </a:pPr>
            <a:r>
              <a:rPr lang="en-US" baseline="0"/>
              <a:t>You have a respiratory condition </a:t>
            </a:r>
          </a:p>
          <a:p>
            <a:pPr eaLnBrk="1" hangingPunct="1">
              <a:spcBef>
                <a:spcPct val="0"/>
              </a:spcBef>
            </a:pPr>
            <a:endParaRPr lang="en-US" baseline="0"/>
          </a:p>
          <a:p>
            <a:pPr eaLnBrk="1" hangingPunct="1">
              <a:spcBef>
                <a:spcPct val="0"/>
              </a:spcBef>
            </a:pPr>
            <a:r>
              <a:rPr lang="en-US" baseline="0"/>
              <a:t>If you cannot access a PRP program, please talk to your doctor about seeing a physiotherapist in the community or go to a gym to see a exercise specialist to help you find exercises that are right for you. </a:t>
            </a:r>
          </a:p>
          <a:p>
            <a:pPr eaLnBrk="1" hangingPunct="1">
              <a:spcBef>
                <a:spcPct val="0"/>
              </a:spcBef>
            </a:pPr>
            <a:endParaRPr lang="en-US"/>
          </a:p>
        </p:txBody>
      </p:sp>
      <p:sp>
        <p:nvSpPr>
          <p:cNvPr id="86020" name="Slide Number Placeholder 3"/>
          <p:cNvSpPr>
            <a:spLocks noGrp="1"/>
          </p:cNvSpPr>
          <p:nvPr>
            <p:ph type="sldNum" sz="quarter" idx="5"/>
          </p:nvPr>
        </p:nvSpPr>
        <p:spPr bwMode="auto">
          <a:noFill/>
          <a:ln>
            <a:miter lim="800000"/>
            <a:headEnd/>
            <a:tailEnd/>
          </a:ln>
        </p:spPr>
        <p:txBody>
          <a:bodyPr/>
          <a:lstStyle/>
          <a:p>
            <a:fld id="{807B3519-89E3-4729-86DB-39845FE39D97}" type="slidenum">
              <a:rPr lang="en-US">
                <a:latin typeface="Arial" charset="0"/>
              </a:rPr>
              <a:pPr/>
              <a:t>50</a:t>
            </a:fld>
            <a:endParaRPr lang="en-US">
              <a:latin typeface="Arial" charset="0"/>
            </a:endParaRPr>
          </a:p>
        </p:txBody>
      </p:sp>
    </p:spTree>
    <p:extLst>
      <p:ext uri="{BB962C8B-B14F-4D97-AF65-F5344CB8AC3E}">
        <p14:creationId xmlns:p14="http://schemas.microsoft.com/office/powerpoint/2010/main" val="212117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ea typeface="ＭＳ Ｐゴシック"/>
              </a:rPr>
              <a:t>COPD can be spilt into 2 basic categories:</a:t>
            </a:r>
          </a:p>
          <a:p>
            <a:r>
              <a:rPr lang="en-US" b="0">
                <a:ea typeface="ＭＳ Ｐゴシック"/>
              </a:rPr>
              <a:t>	Chronic Bronchitis involves </a:t>
            </a:r>
            <a:r>
              <a:rPr lang="en-US">
                <a:ea typeface="ＭＳ Ｐゴシック"/>
              </a:rPr>
              <a:t>your airways getting inflamed or swollen</a:t>
            </a:r>
            <a:r>
              <a:rPr lang="en-US" b="0" baseline="0">
                <a:ea typeface="ＭＳ Ｐゴシック"/>
              </a:rPr>
              <a:t> and </a:t>
            </a:r>
            <a:r>
              <a:rPr lang="en-US">
                <a:ea typeface="ＭＳ Ｐゴシック"/>
              </a:rPr>
              <a:t>filled with mucous or secretions</a:t>
            </a:r>
            <a:r>
              <a:rPr lang="en-US" b="0" baseline="0">
                <a:ea typeface="ＭＳ Ｐゴシック"/>
              </a:rPr>
              <a:t>. </a:t>
            </a:r>
          </a:p>
          <a:p>
            <a:r>
              <a:rPr lang="en-US" b="0" baseline="0">
                <a:ea typeface="ＭＳ Ｐゴシック"/>
              </a:rPr>
              <a:t>	Often people have this a few times a year and think nothing of it.</a:t>
            </a:r>
            <a:r>
              <a:rPr lang="en-US">
                <a:ea typeface="ＭＳ Ｐゴシック"/>
              </a:rPr>
              <a:t> </a:t>
            </a:r>
            <a:r>
              <a:rPr lang="en-US" b="0" baseline="0">
                <a:ea typeface="ＭＳ Ｐゴシック"/>
              </a:rPr>
              <a:t> </a:t>
            </a:r>
          </a:p>
          <a:p>
            <a:r>
              <a:rPr lang="en-US" b="0" baseline="0">
                <a:ea typeface="ＭＳ Ｐゴシック"/>
              </a:rPr>
              <a:t>	If this is you, you may want to ask your doctor for a spirometry (lung) test</a:t>
            </a:r>
            <a:r>
              <a:rPr lang="en-US">
                <a:ea typeface="ＭＳ Ｐゴシック"/>
              </a:rPr>
              <a:t> and about an action plan, which we will talk about later. (OJ)</a:t>
            </a:r>
            <a:endParaRPr lang="en-US" b="0"/>
          </a:p>
          <a:p>
            <a:pPr marL="0" indent="0">
              <a:buNone/>
            </a:pPr>
            <a:endParaRPr lang="en-US" b="0"/>
          </a:p>
          <a:p>
            <a:pPr marL="0" indent="0">
              <a:buNone/>
            </a:pPr>
            <a:r>
              <a:rPr lang="en-US" b="1"/>
              <a:t>Key Message:</a:t>
            </a:r>
          </a:p>
          <a:p>
            <a:pPr marL="0" indent="0">
              <a:buNone/>
            </a:pPr>
            <a:r>
              <a:rPr lang="en-US" b="1"/>
              <a:t>↑ Mucus, ↑ Coughing, ↑ Shortness of Breath</a:t>
            </a:r>
          </a:p>
          <a:p>
            <a:pPr marL="0" indent="0">
              <a:buNone/>
            </a:pPr>
            <a:r>
              <a:rPr lang="en-US" b="1"/>
              <a:t>= DECREASE IN QUALITY OF LIFE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a:p>
        </p:txBody>
      </p:sp>
      <p:sp>
        <p:nvSpPr>
          <p:cNvPr id="4" name="Slide Number Placeholder 3"/>
          <p:cNvSpPr>
            <a:spLocks noGrp="1"/>
          </p:cNvSpPr>
          <p:nvPr>
            <p:ph type="sldNum" sz="quarter" idx="10"/>
          </p:nvPr>
        </p:nvSpPr>
        <p:spPr/>
        <p:txBody>
          <a:bodyPr/>
          <a:lstStyle/>
          <a:p>
            <a:fld id="{C9742A2A-ACC5-4654-8E42-261DE2FB76DA}" type="slidenum">
              <a:rPr lang="en-US" smtClean="0"/>
              <a:pPr/>
              <a:t>5</a:t>
            </a:fld>
            <a:endParaRPr lang="en-US"/>
          </a:p>
        </p:txBody>
      </p:sp>
    </p:spTree>
    <p:extLst>
      <p:ext uri="{BB962C8B-B14F-4D97-AF65-F5344CB8AC3E}">
        <p14:creationId xmlns:p14="http://schemas.microsoft.com/office/powerpoint/2010/main" val="414463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rPr>
              <a:t>The Other Category is Emphysema:</a:t>
            </a:r>
          </a:p>
          <a:p>
            <a:pPr marL="628650" lvl="1" indent="-171450">
              <a:buFont typeface="Arial" panose="020B0604020202020204" pitchFamily="34" charset="0"/>
              <a:buChar char="•"/>
            </a:pPr>
            <a:r>
              <a:rPr lang="en-US">
                <a:ea typeface="ＭＳ Ｐゴシック"/>
              </a:rPr>
              <a:t>Emphysema is a little different</a:t>
            </a:r>
            <a:r>
              <a:rPr lang="en-US" baseline="0">
                <a:ea typeface="ＭＳ Ｐゴシック"/>
              </a:rPr>
              <a:t> from chronic bronchitis and involves </a:t>
            </a:r>
            <a:r>
              <a:rPr lang="en-US">
                <a:ea typeface="ＭＳ Ｐゴシック"/>
              </a:rPr>
              <a:t>airway tissue damage that leads (to floppy airways and ) to over </a:t>
            </a:r>
            <a:r>
              <a:rPr lang="en-US" baseline="0">
                <a:ea typeface="ＭＳ Ｐゴシック"/>
              </a:rPr>
              <a:t>inflation of the alveoli </a:t>
            </a:r>
            <a:r>
              <a:rPr lang="en-US">
                <a:ea typeface="ＭＳ Ｐゴシック"/>
              </a:rPr>
              <a:t>making it difficult to get oxygen into your body</a:t>
            </a:r>
            <a:r>
              <a:rPr lang="en-US" baseline="0">
                <a:ea typeface="ＭＳ Ｐゴシック"/>
              </a:rPr>
              <a:t>.</a:t>
            </a:r>
            <a:r>
              <a:rPr lang="en-US">
                <a:ea typeface="ＭＳ Ｐゴシック"/>
              </a:rPr>
              <a:t> </a:t>
            </a:r>
          </a:p>
          <a:p>
            <a:pPr marL="628650" lvl="1" indent="-171450">
              <a:buFont typeface="Arial" panose="020B0604020202020204" pitchFamily="34" charset="0"/>
              <a:buChar char="•"/>
            </a:pPr>
            <a:r>
              <a:rPr lang="en-US">
                <a:ea typeface="ＭＳ Ｐゴシック"/>
              </a:rPr>
              <a:t>The</a:t>
            </a:r>
            <a:r>
              <a:rPr lang="en-US" baseline="0">
                <a:ea typeface="ＭＳ Ｐゴシック"/>
              </a:rPr>
              <a:t> </a:t>
            </a:r>
            <a:r>
              <a:rPr lang="en-US">
                <a:ea typeface="ＭＳ Ｐゴシック"/>
              </a:rPr>
              <a:t>most common symptom</a:t>
            </a:r>
            <a:r>
              <a:rPr lang="en-US" baseline="0">
                <a:ea typeface="ＭＳ Ｐゴシック"/>
              </a:rPr>
              <a:t> </a:t>
            </a:r>
            <a:r>
              <a:rPr lang="en-US">
                <a:ea typeface="ＭＳ Ｐゴシック"/>
              </a:rPr>
              <a:t>is SOB</a:t>
            </a:r>
            <a:r>
              <a:rPr lang="en-US" baseline="0">
                <a:ea typeface="ＭＳ Ｐゴシック"/>
              </a:rPr>
              <a:t>, vs. secretions in chronic bronchitis.</a:t>
            </a:r>
          </a:p>
          <a:p>
            <a:r>
              <a:rPr lang="en-US">
                <a:ea typeface="ＭＳ Ｐゴシック"/>
              </a:rPr>
              <a:t> </a:t>
            </a:r>
            <a:endParaRPr lang="en-US" baseline="0">
              <a:cs typeface="Calibri"/>
            </a:endParaRPr>
          </a:p>
          <a:p>
            <a:r>
              <a:rPr lang="en-US" b="1">
                <a:ea typeface="ＭＳ Ｐゴシック"/>
              </a:rPr>
              <a:t>Key Message:</a:t>
            </a:r>
            <a:endParaRPr lang="en-US" b="1">
              <a:ea typeface="ＭＳ Ｐゴシック"/>
              <a:cs typeface="Calibri"/>
            </a:endParaRPr>
          </a:p>
          <a:p>
            <a:r>
              <a:rPr lang="en-US" b="1">
                <a:ea typeface="ＭＳ Ｐゴシック"/>
              </a:rPr>
              <a:t>There are several useful and easy ways to understand sources for</a:t>
            </a:r>
            <a:r>
              <a:rPr lang="en-US" b="1" baseline="0">
                <a:ea typeface="ＭＳ Ｐゴシック"/>
              </a:rPr>
              <a:t> those looking for more information on how the lungs work and how COPD effects the lungs.</a:t>
            </a:r>
            <a:r>
              <a:rPr lang="en-US" b="1">
                <a:ea typeface="ＭＳ Ｐゴシック"/>
              </a:rPr>
              <a:t> </a:t>
            </a:r>
            <a:endParaRPr lang="en-US" b="1" baseline="0">
              <a:cs typeface="Calibri"/>
            </a:endParaRPr>
          </a:p>
          <a:p>
            <a:r>
              <a:rPr lang="en-US" b="1" baseline="0">
                <a:ea typeface="ＭＳ Ｐゴシック"/>
              </a:rPr>
              <a:t>For example see: www.lung.ca or www.LivingWellWithCOPD.com (anyone can access this site and register to use it).</a:t>
            </a:r>
            <a:r>
              <a:rPr lang="en-US" b="1">
                <a:ea typeface="ＭＳ Ｐゴシック"/>
              </a:rPr>
              <a:t>   </a:t>
            </a:r>
            <a:endParaRPr lang="en-US" b="1" baseline="0">
              <a:cs typeface="Calibri"/>
            </a:endParaRPr>
          </a:p>
          <a:p>
            <a:r>
              <a:rPr lang="en-US" b="1" baseline="0">
                <a:ea typeface="ＭＳ Ｐゴシック"/>
              </a:rPr>
              <a:t>For LWWCOPD, tell the group they will have to create a user account which will then provide access to videos, booklets and other educational materials!</a:t>
            </a:r>
            <a:endParaRPr lang="en-US" b="1" baseline="0">
              <a:ea typeface="ＭＳ Ｐゴシック"/>
              <a:cs typeface="Calibri"/>
            </a:endParaRPr>
          </a:p>
          <a:p>
            <a:endParaRPr lang="en-US"/>
          </a:p>
        </p:txBody>
      </p:sp>
      <p:sp>
        <p:nvSpPr>
          <p:cNvPr id="4" name="Slide Number Placeholder 3"/>
          <p:cNvSpPr>
            <a:spLocks noGrp="1"/>
          </p:cNvSpPr>
          <p:nvPr>
            <p:ph type="sldNum" sz="quarter" idx="10"/>
          </p:nvPr>
        </p:nvSpPr>
        <p:spPr/>
        <p:txBody>
          <a:bodyPr/>
          <a:lstStyle/>
          <a:p>
            <a:fld id="{C9742A2A-ACC5-4654-8E42-261DE2FB76DA}" type="slidenum">
              <a:rPr lang="en-US" smtClean="0"/>
              <a:pPr/>
              <a:t>6</a:t>
            </a:fld>
            <a:endParaRPr lang="en-US"/>
          </a:p>
        </p:txBody>
      </p:sp>
    </p:spTree>
    <p:extLst>
      <p:ext uri="{BB962C8B-B14F-4D97-AF65-F5344CB8AC3E}">
        <p14:creationId xmlns:p14="http://schemas.microsoft.com/office/powerpoint/2010/main" val="209521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a:rPr>
              <a:t>There are many causes of COPD however, </a:t>
            </a:r>
            <a:r>
              <a:rPr lang="en-US" baseline="0">
                <a:ea typeface="ＭＳ Ｐゴシック"/>
              </a:rPr>
              <a:t>80-90% of COPD </a:t>
            </a:r>
            <a:r>
              <a:rPr lang="en-US">
                <a:ea typeface="ＭＳ Ｐゴシック"/>
              </a:rPr>
              <a:t>is caused</a:t>
            </a:r>
            <a:r>
              <a:rPr lang="en-US" baseline="0">
                <a:ea typeface="ＭＳ Ｐゴシック"/>
              </a:rPr>
              <a:t> by cigarette smoking, </a:t>
            </a:r>
            <a:r>
              <a:rPr lang="en-US">
                <a:ea typeface="ＭＳ Ｐゴシック"/>
              </a:rPr>
              <a:t>but only</a:t>
            </a:r>
            <a:r>
              <a:rPr lang="en-US" baseline="0">
                <a:ea typeface="ＭＳ Ｐゴシック"/>
              </a:rPr>
              <a:t> 15% of smokers end up with COPD</a:t>
            </a:r>
            <a:r>
              <a:rPr lang="en-US">
                <a:ea typeface="ＭＳ Ｐゴシック"/>
              </a:rPr>
              <a:t>  (OJ). </a:t>
            </a:r>
          </a:p>
          <a:p>
            <a:endParaRPr lang="en-US">
              <a:ea typeface="ＭＳ Ｐゴシック"/>
            </a:endParaRPr>
          </a:p>
          <a:p>
            <a:r>
              <a:rPr lang="en-US">
                <a:ea typeface="ＭＳ Ｐゴシック"/>
              </a:rPr>
              <a:t>Second hand smoke not common but can occur</a:t>
            </a:r>
          </a:p>
          <a:p>
            <a:endParaRPr lang="en-US">
              <a:ea typeface="ＭＳ Ｐゴシック"/>
            </a:endParaRPr>
          </a:p>
          <a:p>
            <a:r>
              <a:rPr lang="en-US">
                <a:ea typeface="ＭＳ Ｐゴシック"/>
              </a:rPr>
              <a:t>Repeated infections as a child leads to scaring of the lung</a:t>
            </a:r>
            <a:endParaRPr lang="en-US"/>
          </a:p>
          <a:p>
            <a:endParaRPr lang="en-US">
              <a:ea typeface="ＭＳ Ｐゴシック"/>
            </a:endParaRPr>
          </a:p>
          <a:p>
            <a:r>
              <a:rPr lang="en-US">
                <a:ea typeface="ＭＳ Ｐゴシック"/>
              </a:rPr>
              <a:t>A genetic disorder called Alpha-1 Antitrypsin</a:t>
            </a:r>
            <a:r>
              <a:rPr lang="en-US" baseline="0">
                <a:ea typeface="ＭＳ Ｐゴシック"/>
              </a:rPr>
              <a:t> Deficiency</a:t>
            </a:r>
            <a:r>
              <a:rPr lang="en-US">
                <a:ea typeface="ＭＳ Ｐゴシック"/>
              </a:rPr>
              <a:t> causes about 1 % of COPD is due to a– which requires a blood test and respirologist referral for diagnosis and treatment.  </a:t>
            </a:r>
            <a:endParaRPr lang="en-US"/>
          </a:p>
          <a:p>
            <a:pPr marL="628650" lvl="1" indent="-171450">
              <a:buFont typeface="Arial" panose="020B0604020202020204" pitchFamily="34" charset="0"/>
              <a:buChar char="•"/>
            </a:pPr>
            <a:r>
              <a:rPr lang="en-US">
                <a:ea typeface="ＭＳ Ｐゴシック"/>
                <a:cs typeface="Calibri"/>
              </a:rPr>
              <a:t>A Blood test for Alpha –1 can be performed by most labs in Winnipeg. </a:t>
            </a:r>
          </a:p>
          <a:p>
            <a:pPr marL="628650" lvl="1" indent="-171450">
              <a:buFont typeface="Arial" panose="020B0604020202020204" pitchFamily="34" charset="0"/>
              <a:buChar char="•"/>
            </a:pPr>
            <a:r>
              <a:rPr lang="en-US">
                <a:ea typeface="ＭＳ Ｐゴシック"/>
              </a:rPr>
              <a:t>(The test only costs about $7</a:t>
            </a:r>
            <a:r>
              <a:rPr lang="en-US" baseline="0">
                <a:ea typeface="ＭＳ Ｐゴシック"/>
              </a:rPr>
              <a:t> to order.</a:t>
            </a:r>
            <a:r>
              <a:rPr lang="en-US">
                <a:ea typeface="ＭＳ Ｐゴシック"/>
              </a:rPr>
              <a:t> </a:t>
            </a:r>
            <a:r>
              <a:rPr lang="en-US" baseline="0">
                <a:ea typeface="ＭＳ Ｐゴシック"/>
              </a:rPr>
              <a:t> In Manitoba, the lab will do the test for AAT levels and the </a:t>
            </a:r>
            <a:r>
              <a:rPr lang="en-US" baseline="0" err="1">
                <a:ea typeface="ＭＳ Ｐゴシック"/>
              </a:rPr>
              <a:t>phenotying</a:t>
            </a:r>
            <a:r>
              <a:rPr lang="en-US">
                <a:ea typeface="ＭＳ Ｐゴシック"/>
              </a:rPr>
              <a:t>.)  </a:t>
            </a:r>
            <a:endParaRPr lang="en-US">
              <a:cs typeface="Calibri"/>
            </a:endParaRPr>
          </a:p>
          <a:p>
            <a:pPr marL="628650" lvl="1" indent="-171450">
              <a:buFont typeface="Arial" panose="020B0604020202020204" pitchFamily="34" charset="0"/>
              <a:buChar char="•"/>
            </a:pPr>
            <a:r>
              <a:rPr lang="en-US">
                <a:ea typeface="ＭＳ Ｐゴシック"/>
                <a:cs typeface="Calibri"/>
              </a:rPr>
              <a:t>CTS recommends Alpha 1 testing if</a:t>
            </a:r>
            <a:endParaRPr lang="en-US">
              <a:ea typeface="ＭＳ Ｐゴシック"/>
            </a:endParaRPr>
          </a:p>
          <a:p>
            <a:pPr marL="628650" lvl="1" indent="-171450">
              <a:buFont typeface="Arial" panose="020B0604020202020204" pitchFamily="34" charset="0"/>
              <a:buChar char="•"/>
            </a:pPr>
            <a:r>
              <a:rPr lang="en-US">
                <a:ea typeface="ＭＳ Ｐゴシック"/>
              </a:rPr>
              <a:t>you are less than 65, never smoked, or smoked less than 20 years – and are having increased breathing difficulties – ask</a:t>
            </a:r>
            <a:r>
              <a:rPr lang="en-US" baseline="0">
                <a:ea typeface="ＭＳ Ｐゴシック"/>
              </a:rPr>
              <a:t> your doctor if you should have this test done</a:t>
            </a:r>
            <a:endParaRPr lang="en-US" baseline="0">
              <a:ea typeface="ＭＳ Ｐゴシック"/>
              <a:cs typeface="Calibri"/>
            </a:endParaRPr>
          </a:p>
          <a:p>
            <a:pPr marL="171450" lvl="0" indent="-171450">
              <a:buFont typeface="Arial" panose="020B0604020202020204" pitchFamily="34" charset="0"/>
              <a:buChar char="•"/>
            </a:pPr>
            <a:endParaRPr lang="en-US" baseline="0">
              <a:ea typeface="ＭＳ Ｐゴシック"/>
              <a:cs typeface="Calibri"/>
            </a:endParaRPr>
          </a:p>
          <a:p>
            <a:pPr marL="171450" lvl="0" indent="-171450">
              <a:buFont typeface="Arial" panose="020B0604020202020204" pitchFamily="34" charset="0"/>
              <a:buChar char="•"/>
            </a:pPr>
            <a:r>
              <a:rPr lang="en-US" baseline="0">
                <a:ea typeface="ＭＳ Ｐゴシック"/>
                <a:cs typeface="Calibri"/>
              </a:rPr>
              <a:t>Air pollution indoor, outdoor  and occupational</a:t>
            </a:r>
          </a:p>
          <a:p>
            <a:pPr marL="628650" lvl="1" indent="-171450">
              <a:buFont typeface="Arial" panose="020B0604020202020204" pitchFamily="34" charset="0"/>
              <a:buChar char="•"/>
            </a:pPr>
            <a:r>
              <a:rPr lang="en-US" baseline="0">
                <a:ea typeface="ＭＳ Ｐゴシック"/>
                <a:cs typeface="Calibri"/>
              </a:rPr>
              <a:t>Indoor there is biomass burning of wood and vegetation for cooking and heating</a:t>
            </a:r>
            <a:endParaRPr lang="en-US" baseline="0">
              <a:ea typeface="ＭＳ Ｐゴシック"/>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5B6E702D-C1C6-4E3B-BA22-37D323F92B26}" type="slidenum">
              <a:rPr lang="en-US"/>
              <a:pPr/>
              <a:t>7</a:t>
            </a:fld>
            <a:endParaRPr lang="en-US"/>
          </a:p>
        </p:txBody>
      </p:sp>
    </p:spTree>
    <p:extLst>
      <p:ext uri="{BB962C8B-B14F-4D97-AF65-F5344CB8AC3E}">
        <p14:creationId xmlns:p14="http://schemas.microsoft.com/office/powerpoint/2010/main" val="1986229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ＭＳ Ｐゴシック"/>
                <a:cs typeface="Calibri"/>
              </a:rPr>
              <a:t>Before going for a diagnostic test your health care provider may perform a screening test which involves the questions on this slide. </a:t>
            </a:r>
            <a:endParaRPr lang="en-US">
              <a:ea typeface="ＭＳ Ｐゴシック"/>
              <a:cs typeface="Calibri"/>
            </a:endParaRPr>
          </a:p>
          <a:p>
            <a:r>
              <a:rPr lang="en-US" b="1">
                <a:ea typeface="ＭＳ Ｐゴシック"/>
                <a:cs typeface="Calibri"/>
              </a:rPr>
              <a:t> You qualify if you are a </a:t>
            </a:r>
            <a:r>
              <a:rPr lang="en-US" b="1">
                <a:ea typeface="ＭＳ Ｐゴシック"/>
              </a:rPr>
              <a:t>smoker </a:t>
            </a:r>
            <a:r>
              <a:rPr lang="en-US">
                <a:ea typeface="ＭＳ Ｐゴシック"/>
              </a:rPr>
              <a:t>or </a:t>
            </a:r>
            <a:r>
              <a:rPr lang="en-US" b="1">
                <a:ea typeface="ＭＳ Ｐゴシック"/>
              </a:rPr>
              <a:t>ex-smoker &gt;40yrs </a:t>
            </a:r>
            <a:r>
              <a:rPr lang="en-US">
                <a:ea typeface="ＭＳ Ｐゴシック"/>
              </a:rPr>
              <a:t>old answering </a:t>
            </a:r>
            <a:r>
              <a:rPr lang="en-US" b="1">
                <a:ea typeface="ＭＳ Ｐゴシック"/>
              </a:rPr>
              <a:t>yes</a:t>
            </a:r>
            <a:r>
              <a:rPr lang="en-US">
                <a:ea typeface="ＭＳ Ｐゴシック"/>
              </a:rPr>
              <a:t> to any </a:t>
            </a:r>
            <a:r>
              <a:rPr lang="en-US" b="1">
                <a:ea typeface="ＭＳ Ｐゴシック"/>
              </a:rPr>
              <a:t>one</a:t>
            </a:r>
            <a:r>
              <a:rPr lang="en-US">
                <a:ea typeface="ＭＳ Ｐゴシック"/>
              </a:rPr>
              <a:t> of the questions on this slide.  </a:t>
            </a:r>
          </a:p>
          <a:p>
            <a:r>
              <a:rPr lang="en-US">
                <a:ea typeface="ＭＳ Ｐゴシック"/>
              </a:rPr>
              <a:t>Remember a screening test only indicates more testing should be done.</a:t>
            </a:r>
            <a:endParaRPr lang="en-US">
              <a:ea typeface="ＭＳ Ｐゴシック"/>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8</a:t>
            </a:fld>
            <a:endParaRPr lang="en-US"/>
          </a:p>
        </p:txBody>
      </p:sp>
    </p:spTree>
    <p:extLst>
      <p:ext uri="{BB962C8B-B14F-4D97-AF65-F5344CB8AC3E}">
        <p14:creationId xmlns:p14="http://schemas.microsoft.com/office/powerpoint/2010/main" val="305879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ea typeface="ＭＳ Ｐゴシック"/>
              </a:rPr>
              <a:t>Spirometry is crucial to diagnose COPD. </a:t>
            </a:r>
            <a:endParaRPr lang="en-US"/>
          </a:p>
          <a:p>
            <a:pPr>
              <a:spcBef>
                <a:spcPts val="0"/>
              </a:spcBef>
              <a:spcAft>
                <a:spcPts val="0"/>
              </a:spcAft>
            </a:pPr>
            <a:r>
              <a:rPr lang="en-US">
                <a:ea typeface="ＭＳ Ｐゴシック"/>
              </a:rPr>
              <a:t>It is a simple breathing test that measures the speed and the amount of air you are able to blow out of your lungs. </a:t>
            </a:r>
            <a:endParaRPr lang="en-US"/>
          </a:p>
          <a:p>
            <a:pPr>
              <a:spcBef>
                <a:spcPts val="0"/>
              </a:spcBef>
              <a:spcAft>
                <a:spcPts val="0"/>
              </a:spcAft>
            </a:pPr>
            <a:r>
              <a:rPr lang="en-US" strike="sngStrike">
                <a:ea typeface="ＭＳ Ｐゴシック"/>
              </a:rPr>
              <a:t>If you have any of the symptoms  or are short of breath doing simple tasks, ask your healthcare provider if you qualify for a spirometry test.</a:t>
            </a:r>
            <a:endParaRPr lang="en-US" strike="sngStrike">
              <a:cs typeface="Calibri"/>
            </a:endParaRPr>
          </a:p>
          <a:p>
            <a:r>
              <a:rPr lang="en-US" b="1" u="sng">
                <a:ea typeface="ＭＳ Ｐゴシック"/>
              </a:rPr>
              <a:t>If you answer yes to any of the previous slide ask your healthcare provider if you qualify for a spirometry test.</a:t>
            </a:r>
          </a:p>
          <a:p>
            <a:endParaRPr lang="en-US" b="1" u="sng">
              <a:ea typeface="ＭＳ Ｐゴシック"/>
              <a:cs typeface="Calibri"/>
            </a:endParaRPr>
          </a:p>
          <a:p>
            <a:r>
              <a:rPr lang="en-US" b="1" u="sng">
                <a:ea typeface="ＭＳ Ｐゴシック"/>
                <a:cs typeface="Calibri"/>
              </a:rPr>
              <a:t>The combination of the spirometry test and a medical history lads to the diagnosis of COPD</a:t>
            </a:r>
          </a:p>
          <a:p>
            <a:pPr>
              <a:spcBef>
                <a:spcPts val="0"/>
              </a:spcBef>
              <a:spcAft>
                <a:spcPts val="0"/>
              </a:spcAft>
            </a:pPr>
            <a:endParaRPr lang="en-US" b="1" u="sng">
              <a:cs typeface="Calibri"/>
            </a:endParaRPr>
          </a:p>
          <a:p>
            <a:endParaRPr lang="en-US" u="sng">
              <a:cs typeface="Calibri"/>
            </a:endParaRPr>
          </a:p>
        </p:txBody>
      </p:sp>
      <p:sp>
        <p:nvSpPr>
          <p:cNvPr id="4" name="Slide Number Placeholder 3"/>
          <p:cNvSpPr>
            <a:spLocks noGrp="1"/>
          </p:cNvSpPr>
          <p:nvPr>
            <p:ph type="sldNum" sz="quarter" idx="5"/>
          </p:nvPr>
        </p:nvSpPr>
        <p:spPr/>
        <p:txBody>
          <a:bodyPr/>
          <a:lstStyle/>
          <a:p>
            <a:fld id="{C9742A2A-ACC5-4654-8E42-261DE2FB76DA}" type="slidenum">
              <a:rPr lang="en-US"/>
              <a:pPr/>
              <a:t>9</a:t>
            </a:fld>
            <a:endParaRPr lang="en-US"/>
          </a:p>
        </p:txBody>
      </p:sp>
    </p:spTree>
    <p:extLst>
      <p:ext uri="{BB962C8B-B14F-4D97-AF65-F5344CB8AC3E}">
        <p14:creationId xmlns:p14="http://schemas.microsoft.com/office/powerpoint/2010/main" val="530902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Lucida Sans Unicode"/>
                <a:ea typeface="ＭＳ Ｐゴシック"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solidFill>
                  <a:prstClr val="black"/>
                </a:solidFill>
                <a:latin typeface="Lucida Sans Unicode" charset="0"/>
                <a:ea typeface="ＭＳ Ｐゴシック"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lstStyle>
          <a:p>
            <a:fld id="{EE7C6250-41B1-40BB-8DDE-E0D53A67F4DF}" type="datetime1">
              <a:rPr lang="en-US" smtClean="0"/>
              <a:t>6/21/2022</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solidFill>
                  <a:srgbClr val="4F81BD">
                    <a:tint val="20000"/>
                  </a:srgbClr>
                </a:solidFill>
              </a:rPr>
              <a:t>COPD Essentials</a:t>
            </a: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D4524275-1111-D144-B2B1-3E43C0A44B05}" type="slidenum">
              <a:rPr lang="en-US"/>
              <a:pPr/>
              <a:t>‹#›</a:t>
            </a:fld>
            <a:endParaRPr lang="en-US"/>
          </a:p>
        </p:txBody>
      </p:sp>
    </p:spTree>
    <p:extLst>
      <p:ext uri="{BB962C8B-B14F-4D97-AF65-F5344CB8AC3E}">
        <p14:creationId xmlns:p14="http://schemas.microsoft.com/office/powerpoint/2010/main" val="3755515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39CB9159-F59B-4ACB-BC95-C701F7EDF6C9}" type="datetime1">
              <a:rPr lang="en-US" smtClean="0">
                <a:solidFill>
                  <a:prstClr val="black"/>
                </a:solidFill>
              </a:rPr>
              <a:t>6/21/2022</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COPD Essentials</a:t>
            </a:r>
          </a:p>
        </p:txBody>
      </p:sp>
      <p:sp>
        <p:nvSpPr>
          <p:cNvPr id="6" name="Slide Number Placeholder 17"/>
          <p:cNvSpPr>
            <a:spLocks noGrp="1"/>
          </p:cNvSpPr>
          <p:nvPr>
            <p:ph type="sldNum" sz="quarter" idx="12"/>
          </p:nvPr>
        </p:nvSpPr>
        <p:spPr/>
        <p:txBody>
          <a:bodyPr/>
          <a:lstStyle>
            <a:lvl1pPr>
              <a:defRPr/>
            </a:lvl1pPr>
          </a:lstStyle>
          <a:p>
            <a:fld id="{92BD7B32-6FD0-E940-B2EA-479A6B4BCA5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8073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66C0BE74-25D1-49B4-A0C7-C19E91297569}" type="datetime1">
              <a:rPr lang="en-US" smtClean="0">
                <a:solidFill>
                  <a:prstClr val="black"/>
                </a:solidFill>
              </a:rPr>
              <a:t>6/21/2022</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COPD Essentials</a:t>
            </a:r>
          </a:p>
        </p:txBody>
      </p:sp>
      <p:sp>
        <p:nvSpPr>
          <p:cNvPr id="6" name="Slide Number Placeholder 17"/>
          <p:cNvSpPr>
            <a:spLocks noGrp="1"/>
          </p:cNvSpPr>
          <p:nvPr>
            <p:ph type="sldNum" sz="quarter" idx="12"/>
          </p:nvPr>
        </p:nvSpPr>
        <p:spPr/>
        <p:txBody>
          <a:bodyPr/>
          <a:lstStyle>
            <a:lvl1pPr>
              <a:defRPr/>
            </a:lvl1pPr>
          </a:lstStyle>
          <a:p>
            <a:fld id="{F7BEC437-4022-4445-A03E-8A7E53A8DBE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515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lstStyle>
          <a:p>
            <a:fld id="{52E346E3-91BD-F846-97AC-A1A6B219FCA2}" type="datetimeFigureOut">
              <a:rPr lang="en-US"/>
              <a:pPr/>
              <a:t>6/21/2022</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D4524275-1111-D144-B2B1-3E43C0A44B05}" type="slidenum">
              <a:rPr lang="en-US"/>
              <a:pPr/>
              <a:t>‹#›</a:t>
            </a:fld>
            <a:endParaRPr lang="en-US"/>
          </a:p>
        </p:txBody>
      </p:sp>
    </p:spTree>
    <p:extLst>
      <p:ext uri="{BB962C8B-B14F-4D97-AF65-F5344CB8AC3E}">
        <p14:creationId xmlns:p14="http://schemas.microsoft.com/office/powerpoint/2010/main" val="253163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fld id="{181628C8-3555-FE49-8126-DD48B7A10ABB}" type="datetimeFigureOut">
              <a:rPr lang="en-US"/>
              <a:pPr/>
              <a:t>6/21/2022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14B544E-39F4-0F40-972C-6C811BB5C482}" type="slidenum">
              <a:rPr lang="en-US"/>
              <a:pPr/>
              <a:t>‹#›</a:t>
            </a:fld>
            <a:endParaRPr lang="en-US"/>
          </a:p>
        </p:txBody>
      </p:sp>
    </p:spTree>
    <p:extLst>
      <p:ext uri="{BB962C8B-B14F-4D97-AF65-F5344CB8AC3E}">
        <p14:creationId xmlns:p14="http://schemas.microsoft.com/office/powerpoint/2010/main" val="1415137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3265A1"/>
              </a:gs>
              <a:gs pos="72000">
                <a:srgbClr val="6391D5"/>
              </a:gs>
              <a:gs pos="100000">
                <a:srgbClr val="8AA8DA"/>
              </a:gs>
            </a:gsLst>
            <a:lin ang="16200000"/>
          </a:gradFill>
          <a:ln w="3175" cap="rnd">
            <a:solidFill>
              <a:srgbClr val="385D8A"/>
            </a:solidFill>
            <a:miter lim="800000"/>
            <a:headEnd/>
            <a:tailEnd/>
          </a:ln>
          <a:effectLst>
            <a:outerShdw blurRad="50800" dist="26940" dir="5400000" rotWithShape="0">
              <a:srgbClr val="000000">
                <a:alpha val="45999"/>
              </a:srgbClr>
            </a:outerShdw>
          </a:effectLst>
        </p:spPr>
        <p:txBody>
          <a:bodyPr anchor="ctr"/>
          <a:lstStyle/>
          <a:p>
            <a:pPr fontAlgn="auto">
              <a:spcBef>
                <a:spcPts val="0"/>
              </a:spcBef>
              <a:spcAft>
                <a:spcPts val="0"/>
              </a:spcAft>
              <a:defRPr/>
            </a:pPr>
            <a:endParaRPr lang="en-US">
              <a:solidFill>
                <a:schemeClr val="lt1"/>
              </a:solidFill>
              <a:latin typeface="+mn-lt"/>
              <a:ea typeface="+mn-ea"/>
              <a:cs typeface="+mn-cs"/>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3265A1"/>
              </a:gs>
              <a:gs pos="72000">
                <a:srgbClr val="6391D5"/>
              </a:gs>
              <a:gs pos="100000">
                <a:srgbClr val="8AA8DA"/>
              </a:gs>
            </a:gsLst>
            <a:lin ang="16200000"/>
          </a:gradFill>
          <a:ln w="3175" cap="rnd">
            <a:solidFill>
              <a:srgbClr val="385D8A"/>
            </a:solidFill>
            <a:miter lim="800000"/>
            <a:headEnd/>
            <a:tailEnd/>
          </a:ln>
          <a:effectLst>
            <a:outerShdw blurRad="50800" dist="26940" dir="5400000" rotWithShape="0">
              <a:srgbClr val="000000">
                <a:alpha val="45999"/>
              </a:srgbClr>
            </a:outerShdw>
          </a:effectLst>
        </p:spPr>
        <p:txBody>
          <a:bodyPr anchor="ctr"/>
          <a:lstStyle/>
          <a:p>
            <a:pPr fontAlgn="auto">
              <a:spcBef>
                <a:spcPts val="0"/>
              </a:spcBef>
              <a:spcAft>
                <a:spcPts val="0"/>
              </a:spcAft>
              <a:defRPr/>
            </a:pPr>
            <a:endParaRPr lang="en-US">
              <a:solidFill>
                <a:schemeClr val="lt1"/>
              </a:solidFill>
              <a:latin typeface="+mn-lt"/>
              <a:ea typeface="+mn-ea"/>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fld id="{1ABBB4BB-8665-704B-9974-ECCB0F8F13BD}" type="datetimeFigureOut">
              <a:rPr lang="en-US"/>
              <a:pPr/>
              <a:t>6/21/2022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E6E80F93-AB2A-D14C-B9FD-A3C5C6518BDB}" type="slidenum">
              <a:rPr lang="en-US"/>
              <a:pPr/>
              <a:t>‹#›</a:t>
            </a:fld>
            <a:endParaRPr lang="en-US"/>
          </a:p>
        </p:txBody>
      </p:sp>
    </p:spTree>
    <p:extLst>
      <p:ext uri="{BB962C8B-B14F-4D97-AF65-F5344CB8AC3E}">
        <p14:creationId xmlns:p14="http://schemas.microsoft.com/office/powerpoint/2010/main" val="10747748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fld id="{11AB373D-E67C-BB4C-B871-CA8390AFCB94}" type="datetimeFigureOut">
              <a:rPr lang="en-US"/>
              <a:pPr/>
              <a:t>6/21/2022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50E4A50-1E47-9B45-82AB-EBFC0198E4FD}" type="slidenum">
              <a:rPr lang="en-US"/>
              <a:pPr/>
              <a:t>‹#›</a:t>
            </a:fld>
            <a:endParaRPr lang="en-US"/>
          </a:p>
        </p:txBody>
      </p:sp>
    </p:spTree>
    <p:extLst>
      <p:ext uri="{BB962C8B-B14F-4D97-AF65-F5344CB8AC3E}">
        <p14:creationId xmlns:p14="http://schemas.microsoft.com/office/powerpoint/2010/main" val="239503336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F207858B-F898-3641-9C7E-E8038874D5B1}" type="datetimeFigureOut">
              <a:rPr lang="en-US"/>
              <a:pPr/>
              <a:t>6/21/2022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AB8426B1-4896-FB45-84A6-0260839D0E5A}" type="slidenum">
              <a:rPr lang="en-US"/>
              <a:pPr/>
              <a:t>‹#›</a:t>
            </a:fld>
            <a:endParaRPr lang="en-US"/>
          </a:p>
        </p:txBody>
      </p:sp>
    </p:spTree>
    <p:extLst>
      <p:ext uri="{BB962C8B-B14F-4D97-AF65-F5344CB8AC3E}">
        <p14:creationId xmlns:p14="http://schemas.microsoft.com/office/powerpoint/2010/main" val="177543271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79E17070-0F77-4446-862F-0EC120658F8C}" type="datetimeFigureOut">
              <a:rPr lang="en-US"/>
              <a:pPr/>
              <a:t>6/21/2022</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CABAD978-B19D-5E4C-AAE4-9558C228472B}" type="slidenum">
              <a:rPr lang="en-US"/>
              <a:pPr/>
              <a:t>‹#›</a:t>
            </a:fld>
            <a:endParaRPr lang="en-US"/>
          </a:p>
        </p:txBody>
      </p:sp>
    </p:spTree>
    <p:extLst>
      <p:ext uri="{BB962C8B-B14F-4D97-AF65-F5344CB8AC3E}">
        <p14:creationId xmlns:p14="http://schemas.microsoft.com/office/powerpoint/2010/main" val="32886150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9EC1EF3C-7004-C443-8670-47AFCC56238E}" type="datetimeFigureOut">
              <a:rPr lang="en-US"/>
              <a:pPr/>
              <a:t>6/21/2022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5999839B-4E4B-FF45-B69F-C827A28427B8}" type="slidenum">
              <a:rPr lang="en-US"/>
              <a:pPr/>
              <a:t>‹#›</a:t>
            </a:fld>
            <a:endParaRPr lang="en-US"/>
          </a:p>
        </p:txBody>
      </p:sp>
    </p:spTree>
    <p:extLst>
      <p:ext uri="{BB962C8B-B14F-4D97-AF65-F5344CB8AC3E}">
        <p14:creationId xmlns:p14="http://schemas.microsoft.com/office/powerpoint/2010/main" val="3253877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F4CA55B9-ED3E-1A43-AB6F-11BB90766D24}" type="datetimeFigureOut">
              <a:rPr lang="en-US"/>
              <a:pPr/>
              <a:t>6/21/2022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D1F34E1-D111-3345-A5F4-92565779083D}" type="slidenum">
              <a:rPr lang="en-US"/>
              <a:pPr/>
              <a:t>‹#›</a:t>
            </a:fld>
            <a:endParaRPr lang="en-US"/>
          </a:p>
        </p:txBody>
      </p:sp>
    </p:spTree>
    <p:extLst>
      <p:ext uri="{BB962C8B-B14F-4D97-AF65-F5344CB8AC3E}">
        <p14:creationId xmlns:p14="http://schemas.microsoft.com/office/powerpoint/2010/main" val="5542910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fld id="{2FBDDFCB-5D82-48A8-90A2-65A75881F6A4}" type="datetime1">
              <a:rPr lang="en-US" smtClean="0">
                <a:solidFill>
                  <a:prstClr val="black"/>
                </a:solidFill>
              </a:rPr>
              <a:t>6/21/2022</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COPD Essentials</a:t>
            </a:r>
          </a:p>
        </p:txBody>
      </p:sp>
      <p:sp>
        <p:nvSpPr>
          <p:cNvPr id="6" name="Slide Number Placeholder 17"/>
          <p:cNvSpPr>
            <a:spLocks noGrp="1"/>
          </p:cNvSpPr>
          <p:nvPr>
            <p:ph type="sldNum" sz="quarter" idx="12"/>
          </p:nvPr>
        </p:nvSpPr>
        <p:spPr/>
        <p:txBody>
          <a:bodyPr/>
          <a:lstStyle>
            <a:lvl1pPr>
              <a:defRPr/>
            </a:lvl1pPr>
          </a:lstStyle>
          <a:p>
            <a:fld id="{014B544E-39F4-0F40-972C-6C811BB5C48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0185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3265A1"/>
              </a:gs>
              <a:gs pos="72000">
                <a:srgbClr val="6391D5"/>
              </a:gs>
              <a:gs pos="100000">
                <a:srgbClr val="8AA8DA"/>
              </a:gs>
            </a:gsLst>
            <a:lin ang="16200000"/>
          </a:gradFill>
          <a:ln w="3175" cap="rnd">
            <a:solidFill>
              <a:srgbClr val="385D8A"/>
            </a:solidFill>
            <a:miter lim="800000"/>
            <a:headEnd/>
            <a:tailEnd/>
          </a:ln>
          <a:effectLst>
            <a:outerShdw blurRad="50800" dist="26940" dir="5400000" rotWithShape="0">
              <a:srgbClr val="000000">
                <a:alpha val="45999"/>
              </a:srgbClr>
            </a:outerShdw>
          </a:effectLst>
        </p:spPr>
        <p:txBody>
          <a:bodyPr anchor="ctr"/>
          <a:lstStyle/>
          <a:p>
            <a:pPr fontAlgn="auto">
              <a:spcBef>
                <a:spcPts val="0"/>
              </a:spcBef>
              <a:spcAft>
                <a:spcPts val="0"/>
              </a:spcAft>
              <a:defRPr/>
            </a:pPr>
            <a:endParaRPr lang="en-US">
              <a:solidFill>
                <a:schemeClr val="lt1"/>
              </a:solidFill>
              <a:latin typeface="+mn-lt"/>
              <a:ea typeface="+mn-ea"/>
              <a:cs typeface="+mn-cs"/>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3265A1"/>
              </a:gs>
              <a:gs pos="72000">
                <a:srgbClr val="6391D5"/>
              </a:gs>
              <a:gs pos="100000">
                <a:srgbClr val="8AA8DA"/>
              </a:gs>
            </a:gsLst>
            <a:lin ang="16200000"/>
          </a:gradFill>
          <a:ln w="3175" cap="rnd">
            <a:solidFill>
              <a:srgbClr val="385D8A"/>
            </a:solidFill>
            <a:miter lim="800000"/>
            <a:headEnd/>
            <a:tailEnd/>
          </a:ln>
          <a:effectLst>
            <a:outerShdw blurRad="50800" dist="26940" dir="5400000" rotWithShape="0">
              <a:srgbClr val="000000">
                <a:alpha val="45999"/>
              </a:srgbClr>
            </a:outerShdw>
          </a:effectLst>
        </p:spPr>
        <p:txBody>
          <a:bodyPr anchor="ctr"/>
          <a:lstStyle/>
          <a:p>
            <a:pPr fontAlgn="auto">
              <a:spcBef>
                <a:spcPts val="0"/>
              </a:spcBef>
              <a:spcAft>
                <a:spcPts val="0"/>
              </a:spcAft>
              <a:defRPr/>
            </a:pPr>
            <a:endParaRPr lang="en-US">
              <a:solidFill>
                <a:schemeClr val="lt1"/>
              </a:solidFill>
              <a:latin typeface="+mn-lt"/>
              <a:ea typeface="+mn-ea"/>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lvl1pPr>
          </a:lstStyle>
          <a:p>
            <a:fld id="{2DCA1400-CC38-004C-9134-05682D27F0E8}" type="datetimeFigureOut">
              <a:rPr lang="en-US"/>
              <a:pPr/>
              <a:t>6/21/2022</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A928A813-9A9F-9D43-9B7B-1C872A75F8A1}" type="slidenum">
              <a:rPr lang="en-US"/>
              <a:pPr/>
              <a:t>‹#›</a:t>
            </a:fld>
            <a:endParaRPr lang="en-US"/>
          </a:p>
        </p:txBody>
      </p:sp>
    </p:spTree>
    <p:extLst>
      <p:ext uri="{BB962C8B-B14F-4D97-AF65-F5344CB8AC3E}">
        <p14:creationId xmlns:p14="http://schemas.microsoft.com/office/powerpoint/2010/main" val="414465671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32E2A623-0A3B-7944-8CF5-67513EDDCC88}" type="datetimeFigureOut">
              <a:rPr lang="en-US"/>
              <a:pPr/>
              <a:t>6/21/2022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92BD7B32-6FD0-E940-B2EA-479A6B4BCA53}" type="slidenum">
              <a:rPr lang="en-US"/>
              <a:pPr/>
              <a:t>‹#›</a:t>
            </a:fld>
            <a:endParaRPr lang="en-US"/>
          </a:p>
        </p:txBody>
      </p:sp>
    </p:spTree>
    <p:extLst>
      <p:ext uri="{BB962C8B-B14F-4D97-AF65-F5344CB8AC3E}">
        <p14:creationId xmlns:p14="http://schemas.microsoft.com/office/powerpoint/2010/main" val="2652780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571BDC13-4F6C-5147-ACAF-428A5931A538}" type="datetimeFigureOut">
              <a:rPr lang="en-US"/>
              <a:pPr/>
              <a:t>6/21/2022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7BEC437-4022-4445-A03E-8A7E53A8DBE5}" type="slidenum">
              <a:rPr lang="en-US"/>
              <a:pPr/>
              <a:t>‹#›</a:t>
            </a:fld>
            <a:endParaRPr lang="en-US"/>
          </a:p>
        </p:txBody>
      </p:sp>
    </p:spTree>
    <p:extLst>
      <p:ext uri="{BB962C8B-B14F-4D97-AF65-F5344CB8AC3E}">
        <p14:creationId xmlns:p14="http://schemas.microsoft.com/office/powerpoint/2010/main" val="43426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3265A1"/>
              </a:gs>
              <a:gs pos="72000">
                <a:srgbClr val="6391D5"/>
              </a:gs>
              <a:gs pos="100000">
                <a:srgbClr val="8AA8DA"/>
              </a:gs>
            </a:gsLst>
            <a:lin ang="16200000"/>
          </a:gradFill>
          <a:ln w="3175" cap="rnd">
            <a:solidFill>
              <a:srgbClr val="385D8A"/>
            </a:solidFill>
            <a:miter lim="800000"/>
            <a:headEnd/>
            <a:tailEnd/>
          </a:ln>
          <a:effectLst>
            <a:outerShdw blurRad="50800" dist="26940" dir="5400000" rotWithShape="0">
              <a:srgbClr val="000000">
                <a:alpha val="45999"/>
              </a:srgbClr>
            </a:outerShdw>
          </a:effectLst>
        </p:spPr>
        <p:txBody>
          <a:bodyPr anchor="ctr"/>
          <a:lstStyle/>
          <a:p>
            <a:pPr fontAlgn="auto">
              <a:spcBef>
                <a:spcPts val="0"/>
              </a:spcBef>
              <a:spcAft>
                <a:spcPts val="0"/>
              </a:spcAft>
              <a:defRPr/>
            </a:pPr>
            <a:endParaRPr lang="en-US">
              <a:solidFill>
                <a:prstClr val="white"/>
              </a:solidFill>
              <a:latin typeface="Lucida Sans Unicode"/>
              <a:ea typeface="ＭＳ Ｐゴシック"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3265A1"/>
              </a:gs>
              <a:gs pos="72000">
                <a:srgbClr val="6391D5"/>
              </a:gs>
              <a:gs pos="100000">
                <a:srgbClr val="8AA8DA"/>
              </a:gs>
            </a:gsLst>
            <a:lin ang="16200000"/>
          </a:gradFill>
          <a:ln w="3175" cap="rnd">
            <a:solidFill>
              <a:srgbClr val="385D8A"/>
            </a:solidFill>
            <a:miter lim="800000"/>
            <a:headEnd/>
            <a:tailEnd/>
          </a:ln>
          <a:effectLst>
            <a:outerShdw blurRad="50800" dist="26940" dir="5400000" rotWithShape="0">
              <a:srgbClr val="000000">
                <a:alpha val="45999"/>
              </a:srgbClr>
            </a:outerShdw>
          </a:effectLst>
        </p:spPr>
        <p:txBody>
          <a:bodyPr anchor="ctr"/>
          <a:lstStyle/>
          <a:p>
            <a:pPr fontAlgn="auto">
              <a:spcBef>
                <a:spcPts val="0"/>
              </a:spcBef>
              <a:spcAft>
                <a:spcPts val="0"/>
              </a:spcAft>
              <a:defRPr/>
            </a:pPr>
            <a:endParaRPr lang="en-US">
              <a:solidFill>
                <a:prstClr val="white"/>
              </a:solidFill>
              <a:latin typeface="Lucida Sans Unicode"/>
              <a:ea typeface="ＭＳ Ｐゴシック"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fld id="{BF4F5166-7966-4469-A615-300ACD181066}" type="datetime1">
              <a:rPr lang="en-US" smtClean="0">
                <a:solidFill>
                  <a:prstClr val="white"/>
                </a:solidFill>
              </a:rPr>
              <a:t>6/21/2022</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r>
              <a:rPr lang="en-US">
                <a:solidFill>
                  <a:prstClr val="white"/>
                </a:solidFill>
              </a:rPr>
              <a:t>COPD Essentials</a:t>
            </a:r>
          </a:p>
        </p:txBody>
      </p:sp>
      <p:sp>
        <p:nvSpPr>
          <p:cNvPr id="8" name="Slide Number Placeholder 5"/>
          <p:cNvSpPr>
            <a:spLocks noGrp="1"/>
          </p:cNvSpPr>
          <p:nvPr>
            <p:ph type="sldNum" sz="quarter" idx="12"/>
          </p:nvPr>
        </p:nvSpPr>
        <p:spPr/>
        <p:txBody>
          <a:bodyPr/>
          <a:lstStyle>
            <a:lvl1pPr>
              <a:defRPr/>
            </a:lvl1pPr>
          </a:lstStyle>
          <a:p>
            <a:fld id="{E6E80F93-AB2A-D14C-B9FD-A3C5C6518BDB}"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325249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fld id="{36299089-EA0A-41D4-B8A8-E0735D7B08E3}" type="datetime1">
              <a:rPr lang="en-US" smtClean="0">
                <a:solidFill>
                  <a:prstClr val="white"/>
                </a:solidFill>
              </a:rPr>
              <a:t>6/21/2022</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white"/>
                </a:solidFill>
              </a:rPr>
              <a:t>COPD Essentials</a:t>
            </a:r>
          </a:p>
        </p:txBody>
      </p:sp>
      <p:sp>
        <p:nvSpPr>
          <p:cNvPr id="7" name="Slide Number Placeholder 6"/>
          <p:cNvSpPr>
            <a:spLocks noGrp="1"/>
          </p:cNvSpPr>
          <p:nvPr>
            <p:ph type="sldNum" sz="quarter" idx="12"/>
          </p:nvPr>
        </p:nvSpPr>
        <p:spPr/>
        <p:txBody>
          <a:bodyPr/>
          <a:lstStyle>
            <a:lvl1pPr>
              <a:defRPr/>
            </a:lvl1pPr>
          </a:lstStyle>
          <a:p>
            <a:fld id="{A50E4A50-1E47-9B45-82AB-EBFC0198E4F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606430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A331A50-1FA7-4561-BDCB-8EBBE37773A6}" type="datetime1">
              <a:rPr lang="en-US" smtClean="0">
                <a:solidFill>
                  <a:prstClr val="black"/>
                </a:solidFill>
              </a:rPr>
              <a:t>6/21/2022</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a:solidFill>
                  <a:prstClr val="black"/>
                </a:solidFill>
              </a:rPr>
              <a:t>COPD Essentials</a:t>
            </a:r>
          </a:p>
        </p:txBody>
      </p:sp>
      <p:sp>
        <p:nvSpPr>
          <p:cNvPr id="9" name="Slide Number Placeholder 8"/>
          <p:cNvSpPr>
            <a:spLocks noGrp="1"/>
          </p:cNvSpPr>
          <p:nvPr>
            <p:ph type="sldNum" sz="quarter" idx="12"/>
          </p:nvPr>
        </p:nvSpPr>
        <p:spPr/>
        <p:txBody>
          <a:bodyPr/>
          <a:lstStyle>
            <a:lvl1pPr>
              <a:defRPr/>
            </a:lvl1pPr>
          </a:lstStyle>
          <a:p>
            <a:fld id="{AB8426B1-4896-FB45-84A6-0260839D0E5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823300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A25C7302-6052-41B3-A9BA-78C0836B2010}" type="datetime1">
              <a:rPr lang="en-US" smtClean="0">
                <a:solidFill>
                  <a:prstClr val="white"/>
                </a:solidFill>
              </a:rPr>
              <a:t>6/21/2022</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r>
              <a:rPr lang="en-US">
                <a:solidFill>
                  <a:prstClr val="white"/>
                </a:solidFill>
              </a:rPr>
              <a:t>COPD Essentials</a:t>
            </a:r>
          </a:p>
        </p:txBody>
      </p:sp>
      <p:sp>
        <p:nvSpPr>
          <p:cNvPr id="5" name="Slide Number Placeholder 4"/>
          <p:cNvSpPr>
            <a:spLocks noGrp="1"/>
          </p:cNvSpPr>
          <p:nvPr>
            <p:ph type="sldNum" sz="quarter" idx="12"/>
          </p:nvPr>
        </p:nvSpPr>
        <p:spPr/>
        <p:txBody>
          <a:bodyPr/>
          <a:lstStyle>
            <a:lvl1pPr>
              <a:defRPr/>
            </a:lvl1pPr>
          </a:lstStyle>
          <a:p>
            <a:fld id="{CABAD978-B19D-5E4C-AAE4-9558C228472B}"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2226059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3822870B-D772-40F1-BB3A-385B37E194A4}" type="datetime1">
              <a:rPr lang="en-US" smtClean="0">
                <a:solidFill>
                  <a:prstClr val="black"/>
                </a:solidFill>
              </a:rPr>
              <a:t>6/21/2022</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prstClr val="black"/>
                </a:solidFill>
              </a:rPr>
              <a:t>COPD Essentials</a:t>
            </a:r>
          </a:p>
        </p:txBody>
      </p:sp>
      <p:sp>
        <p:nvSpPr>
          <p:cNvPr id="4" name="Slide Number Placeholder 17"/>
          <p:cNvSpPr>
            <a:spLocks noGrp="1"/>
          </p:cNvSpPr>
          <p:nvPr>
            <p:ph type="sldNum" sz="quarter" idx="12"/>
          </p:nvPr>
        </p:nvSpPr>
        <p:spPr/>
        <p:txBody>
          <a:bodyPr/>
          <a:lstStyle>
            <a:lvl1pPr>
              <a:defRPr/>
            </a:lvl1pPr>
          </a:lstStyle>
          <a:p>
            <a:fld id="{5999839B-4E4B-FF45-B69F-C827A28427B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7581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451D89C-147C-41CA-91C6-A761A3DFBA24}" type="datetime1">
              <a:rPr lang="en-US" smtClean="0">
                <a:solidFill>
                  <a:prstClr val="black"/>
                </a:solidFill>
              </a:rPr>
              <a:t>6/21/2022</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black"/>
                </a:solidFill>
              </a:rPr>
              <a:t>COPD Essentials</a:t>
            </a:r>
          </a:p>
        </p:txBody>
      </p:sp>
      <p:sp>
        <p:nvSpPr>
          <p:cNvPr id="7" name="Slide Number Placeholder 6"/>
          <p:cNvSpPr>
            <a:spLocks noGrp="1"/>
          </p:cNvSpPr>
          <p:nvPr>
            <p:ph type="sldNum" sz="quarter" idx="12"/>
          </p:nvPr>
        </p:nvSpPr>
        <p:spPr/>
        <p:txBody>
          <a:bodyPr/>
          <a:lstStyle>
            <a:lvl1pPr>
              <a:defRPr/>
            </a:lvl1pPr>
          </a:lstStyle>
          <a:p>
            <a:fld id="{0D1F34E1-D111-3345-A5F4-92565779083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660105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Lucida Sans Unicode"/>
              <a:ea typeface="ＭＳ Ｐゴシック"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solidFill>
                <a:prstClr val="white"/>
              </a:solidFill>
              <a:latin typeface="Lucida Sans Unicode" charset="0"/>
              <a:ea typeface="ＭＳ Ｐゴシック" charset="0"/>
            </a:endParaRPr>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3265A1"/>
              </a:gs>
              <a:gs pos="72000">
                <a:srgbClr val="6391D5"/>
              </a:gs>
              <a:gs pos="100000">
                <a:srgbClr val="8AA8DA"/>
              </a:gs>
            </a:gsLst>
            <a:lin ang="16200000"/>
          </a:gradFill>
          <a:ln w="3175" cap="rnd">
            <a:solidFill>
              <a:srgbClr val="385D8A"/>
            </a:solidFill>
            <a:miter lim="800000"/>
            <a:headEnd/>
            <a:tailEnd/>
          </a:ln>
          <a:effectLst>
            <a:outerShdw blurRad="50800" dist="26940" dir="5400000" rotWithShape="0">
              <a:srgbClr val="000000">
                <a:alpha val="45999"/>
              </a:srgbClr>
            </a:outerShdw>
          </a:effectLst>
        </p:spPr>
        <p:txBody>
          <a:bodyPr anchor="ctr"/>
          <a:lstStyle/>
          <a:p>
            <a:pPr fontAlgn="auto">
              <a:spcBef>
                <a:spcPts val="0"/>
              </a:spcBef>
              <a:spcAft>
                <a:spcPts val="0"/>
              </a:spcAft>
              <a:defRPr/>
            </a:pPr>
            <a:endParaRPr lang="en-US">
              <a:solidFill>
                <a:prstClr val="white"/>
              </a:solidFill>
              <a:latin typeface="Lucida Sans Unicode"/>
              <a:ea typeface="ＭＳ Ｐゴシック"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3265A1"/>
              </a:gs>
              <a:gs pos="72000">
                <a:srgbClr val="6391D5"/>
              </a:gs>
              <a:gs pos="100000">
                <a:srgbClr val="8AA8DA"/>
              </a:gs>
            </a:gsLst>
            <a:lin ang="16200000"/>
          </a:gradFill>
          <a:ln w="3175" cap="rnd">
            <a:solidFill>
              <a:srgbClr val="385D8A"/>
            </a:solidFill>
            <a:miter lim="800000"/>
            <a:headEnd/>
            <a:tailEnd/>
          </a:ln>
          <a:effectLst>
            <a:outerShdw blurRad="50800" dist="26940" dir="5400000" rotWithShape="0">
              <a:srgbClr val="000000">
                <a:alpha val="45999"/>
              </a:srgbClr>
            </a:outerShdw>
          </a:effectLst>
        </p:spPr>
        <p:txBody>
          <a:bodyPr anchor="ctr"/>
          <a:lstStyle/>
          <a:p>
            <a:pPr fontAlgn="auto">
              <a:spcBef>
                <a:spcPts val="0"/>
              </a:spcBef>
              <a:spcAft>
                <a:spcPts val="0"/>
              </a:spcAft>
              <a:defRPr/>
            </a:pPr>
            <a:endParaRPr lang="en-US">
              <a:solidFill>
                <a:prstClr val="white"/>
              </a:solidFill>
              <a:latin typeface="Lucida Sans Unicode"/>
              <a:ea typeface="ＭＳ Ｐゴシック"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lvl1pPr>
          </a:lstStyle>
          <a:p>
            <a:fld id="{89E0454E-A636-4FED-89C7-61422E6D55DB}" type="datetime1">
              <a:rPr lang="en-US" smtClean="0">
                <a:solidFill>
                  <a:prstClr val="white"/>
                </a:solidFill>
              </a:rPr>
              <a:t>6/21/2022</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solidFill>
                  <a:prstClr val="white"/>
                </a:solidFill>
              </a:rPr>
              <a:t>COPD Essentials</a:t>
            </a:r>
          </a:p>
        </p:txBody>
      </p:sp>
      <p:sp>
        <p:nvSpPr>
          <p:cNvPr id="13" name="Slide Number Placeholder 6"/>
          <p:cNvSpPr>
            <a:spLocks noGrp="1"/>
          </p:cNvSpPr>
          <p:nvPr>
            <p:ph type="sldNum" sz="quarter" idx="12"/>
          </p:nvPr>
        </p:nvSpPr>
        <p:spPr/>
        <p:txBody>
          <a:bodyPr/>
          <a:lstStyle>
            <a:lvl1pPr>
              <a:defRPr/>
            </a:lvl1pPr>
          </a:lstStyle>
          <a:p>
            <a:fld id="{A928A813-9A9F-9D43-9B7B-1C872A75F8A1}"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798752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Lucida Sans Unicode"/>
              <a:ea typeface="ＭＳ Ｐゴシック"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solidFill>
                <a:prstClr val="black"/>
              </a:solidFill>
              <a:latin typeface="Lucida Sans Unicode" charset="0"/>
              <a:ea typeface="ＭＳ Ｐゴシック"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fld id="{42B83D3D-31B5-4F0E-878C-88CB83596635}" type="datetime1">
              <a:rPr lang="en-US" smtClean="0">
                <a:solidFill>
                  <a:prstClr val="black"/>
                </a:solidFill>
                <a:latin typeface="Lucida Sans Unicode" charset="0"/>
                <a:ea typeface="ＭＳ Ｐゴシック" charset="0"/>
              </a:rPr>
              <a:t>6/21/2022</a:t>
            </a:fld>
            <a:endParaRPr lang="en-US">
              <a:solidFill>
                <a:prstClr val="black"/>
              </a:solidFill>
              <a:latin typeface="Lucida Sans Unicode" charset="0"/>
              <a:ea typeface="ＭＳ Ｐゴシック"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extLst/>
          </a:lstStyle>
          <a:p>
            <a:pPr>
              <a:defRPr/>
            </a:pPr>
            <a:r>
              <a:rPr lang="en-US">
                <a:solidFill>
                  <a:prstClr val="black"/>
                </a:solidFill>
              </a:rPr>
              <a:t>COPD Essentials</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658CE242-8684-0840-A782-F9E13BB0C0B1}" type="slidenum">
              <a:rPr lang="en-US">
                <a:solidFill>
                  <a:prstClr val="black"/>
                </a:solidFill>
                <a:latin typeface="Lucida Sans Unicode" charset="0"/>
                <a:ea typeface="ＭＳ Ｐゴシック" charset="0"/>
              </a:rPr>
              <a:pPr/>
              <a:t>‹#›</a:t>
            </a:fld>
            <a:endParaRPr lang="en-US">
              <a:solidFill>
                <a:prstClr val="black"/>
              </a:solidFill>
              <a:latin typeface="Lucida Sans Unicode" charset="0"/>
              <a:ea typeface="ＭＳ Ｐゴシック" charset="0"/>
            </a:endParaRPr>
          </a:p>
        </p:txBody>
      </p:sp>
    </p:spTree>
    <p:extLst>
      <p:ext uri="{BB962C8B-B14F-4D97-AF65-F5344CB8AC3E}">
        <p14:creationId xmlns:p14="http://schemas.microsoft.com/office/powerpoint/2010/main" val="2170426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fld id="{39592743-80CB-6F48-8CE6-A8E615A0E232}" type="datetimeFigureOut">
              <a:rPr lang="en-US"/>
              <a:pPr/>
              <a:t>6/21/2022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658CE242-8684-0840-A782-F9E13BB0C0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401" r:id="rId1"/>
    <p:sldLayoutId id="2147484325" r:id="rId2"/>
    <p:sldLayoutId id="2147484402" r:id="rId3"/>
    <p:sldLayoutId id="2147484403" r:id="rId4"/>
    <p:sldLayoutId id="2147484404" r:id="rId5"/>
    <p:sldLayoutId id="2147484405" r:id="rId6"/>
    <p:sldLayoutId id="2147484326" r:id="rId7"/>
    <p:sldLayoutId id="2147484406" r:id="rId8"/>
    <p:sldLayoutId id="2147484407" r:id="rId9"/>
    <p:sldLayoutId id="2147484327" r:id="rId10"/>
    <p:sldLayoutId id="214748432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ung.ca/tobacc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rha.mb.ca/groups/" TargetMode="External"/><Relationship Id="rId4" Type="http://schemas.openxmlformats.org/officeDocument/2006/relationships/hyperlink" Target="https://www.smokershelpline.c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tiff"/><Relationship Id="rId10" Type="http://schemas.openxmlformats.org/officeDocument/2006/relationships/image" Target="../media/image19.jpeg"/><Relationship Id="rId4" Type="http://schemas.openxmlformats.org/officeDocument/2006/relationships/image" Target="../media/image13.tiff"/><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3.tiff"/><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2.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3.tiff"/></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3.tiff"/><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JPm10-ExQs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1.gif"/><Relationship Id="rId7" Type="http://schemas.openxmlformats.org/officeDocument/2006/relationships/diagramColors" Target="../diagrams/colors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dam.mb.c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abiliticbt.com/home" TargetMode="External"/><Relationship Id="rId4" Type="http://schemas.openxmlformats.org/officeDocument/2006/relationships/hyperlink" Target="https://sharedhealthmb.ca/health-providers/mental-health-and-addictions/mental-health-and-wellness-resource-find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copd.com/copd-progression/copd-exacerbations/"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ww.livingwellwithcopd.com/" TargetMode="External"/><Relationship Id="rId2" Type="http://schemas.openxmlformats.org/officeDocument/2006/relationships/hyperlink" Target="https://wrha.mb.ca/rehabilitation/pulmonary-rehabilitation-program/" TargetMode="External"/><Relationship Id="rId1" Type="http://schemas.openxmlformats.org/officeDocument/2006/relationships/slideLayout" Target="../slideLayouts/slideLayout2.xml"/><Relationship Id="rId5" Type="http://schemas.openxmlformats.org/officeDocument/2006/relationships/hyperlink" Target="https://wrha.mb.ca/groups/get-better-together/" TargetMode="External"/><Relationship Id="rId4" Type="http://schemas.openxmlformats.org/officeDocument/2006/relationships/hyperlink" Target="https://mb.lung.ca/Lungtivity"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hyperlink" Target="https://www.surveymonkey.com/r/Q22PS8Y" TargetMode="External"/><Relationship Id="rId4" Type="http://schemas.openxmlformats.org/officeDocument/2006/relationships/hyperlink" Target="https://www.surveymonkey.com/r/WPYYNRZ"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31896" y="159502"/>
            <a:ext cx="8835971" cy="3451601"/>
          </a:xfrm>
        </p:spPr>
        <p:txBody>
          <a:bodyPr vert="horz" lIns="91440" tIns="45720" rIns="91440" bIns="45720" anchor="b">
            <a:normAutofit/>
            <a:scene3d>
              <a:camera prst="orthographicFront"/>
              <a:lightRig rig="soft" dir="t"/>
            </a:scene3d>
            <a:sp3d prstMaterial="softEdge">
              <a:bevelT w="25400" h="25400"/>
            </a:sp3d>
          </a:bodyPr>
          <a:lstStyle/>
          <a:p>
            <a:pPr algn="ctr" eaLnBrk="1" hangingPunct="1"/>
            <a:r>
              <a:rPr lang="en-US">
                <a:ea typeface="ＭＳ Ｐゴシック"/>
              </a:rPr>
              <a:t>COPD</a:t>
            </a:r>
            <a:br>
              <a:rPr lang="en-US">
                <a:cs typeface="Lucida Sans Unicode"/>
              </a:rPr>
            </a:br>
            <a:r>
              <a:rPr lang="en-US" sz="3200">
                <a:ea typeface="ＭＳ Ｐゴシック"/>
                <a:cs typeface="Lucida Sans Unicode"/>
              </a:rPr>
              <a:t>Chronic Obstructive Pulmonary Disease</a:t>
            </a:r>
            <a:br>
              <a:rPr lang="en-US" sz="3200"/>
            </a:br>
            <a:endParaRPr lang="en-US" sz="2800">
              <a:solidFill>
                <a:srgbClr val="FF0000"/>
              </a:solidFill>
              <a:cs typeface="Lucida Sans Unicode"/>
            </a:endParaRPr>
          </a:p>
        </p:txBody>
      </p:sp>
      <p:sp>
        <p:nvSpPr>
          <p:cNvPr id="7" name="Subtitle 2"/>
          <p:cNvSpPr>
            <a:spLocks noGrp="1"/>
          </p:cNvSpPr>
          <p:nvPr>
            <p:ph type="subTitle" idx="1"/>
          </p:nvPr>
        </p:nvSpPr>
        <p:spPr/>
        <p:txBody>
          <a:bodyPr/>
          <a:lstStyle/>
          <a:p>
            <a:pPr marR="0" algn="ctr" eaLnBrk="1" hangingPunct="1"/>
            <a:endParaRPr lang="en-US">
              <a:solidFill>
                <a:schemeClr val="tx1"/>
              </a:solidFill>
              <a:latin typeface="Lucida Sans Unicode" charset="0"/>
            </a:endParaRPr>
          </a:p>
        </p:txBody>
      </p:sp>
      <p:sp>
        <p:nvSpPr>
          <p:cNvPr id="14339" name="AutoShape 5" descr="data:image/jpeg;base64,/9j/4AAQSkZJRgABAQEAYABgAAD/2wBDAAoHBwkHBgoJCAkLCwoMDxkQDw4ODx4WFxIZJCAmJSMgIyIoLTkwKCo2KyIjMkQyNjs9QEBAJjBGS0U+Sjk/QD3/2wBDAQsLCw8NDx0QEB09KSMpPT09PT09PT09PT09PT09PT09PT09PT09PT09PT09PT09PT09PT09PT09PT09PT09PT3/wAARCACVAO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SeaXNNPWlr7U8Ow7GaKBTwAaYrjBzRinkYo28VQrjBS07bRigLiCloAxS0yWA60ooApaYhe9LQKcBTJbEFSBsYpAtOAoJbHq2aWm4pwpWM2LinAUAU4CmS2OUkGtfTb0j5GP0rJAqxbna4NROKkhRm4yujqVcSIN3JpML0FU7W5AQHqKtbx94GvPcXF2O5STVxY1xLzWgifLgGs9ZhnNTLcnOKmabHFpD58dMk1SlXJFWXbd+NMC5OKqLsTLUiWFto4orTijHlrRR7UXszyM9aWgjmgZFd9jQKcDSUoFVYQ8NxjtTh7UxRUqJnmgh6BjcPem7cVMENO2etBHMVwKXFSGPFJtpjuNxRin7aXFMVxoFPApQKUCglscKkSPNMFWYGUOA/Q9/SpZmyLZShasTxeXL7HkGpBADHuHWlzEa3sVcU4CnFcUoFUQ2AFSJwaFFSBKVyGy3bTLgBquowIyG/CspVIIq1ETWM4G1Oo9i6W705ZOKgGTUiqSQBWTSNlJsspITU8RG4E1FHFgAd6lICVjKxomy8jrtHNFVUf5R1orPkK5zyzvSijbzRivWsXcXbSigU4Y70EtirVmDAIGP0qAL6Gno7RnIpNXRnLU1orCKYZDFT6dqnh0oOxRyd3YgVUtdQxgSEY+lbNpOk2GQ5rnm5xKjGLMZ7IxSFHHHr6VXltmTtx612a29vdJh+G9cVXn0NSp2HPtUxxC6g6Elqjj9uKMVvXGgSgExgZ9DWbLYTQ/6yMiuiNSMtmZOMluininAVIYiO1ATFaXI5hoFSKKQLUgWkQ2WYwJIwG7VJHmM46ioYcgjFaMdoZsbByBWMmluOKctinLDk7l6GprfT5ZwNiE+1XreyaQY2nI7VpWUcsblj/COTjpWM6/KtDWGH5pXZg3Fk0EmMEDGcEcikVMAV2xgstSi3Ovzgcn1rB1PTUtZQYzlSOR6VFLFKfuy0ZVXCcnvR2MsJUyJilCVKq1s2YpAq81ZgADZxUarUyDBrKTNIlpUATPemFcnJpynsO1GCTzWKNWxyfdHFFPQDaKKVyTzFoxk1HtFTsODUeK9VDTG7R6UbaeBmpAgpg5WIh0pQSKlEWad9nJ6DmloTzIiBB61ZgleNt0TlT9aj8ojqKVVoaTRLfY17fWpEYCdc+4rdstWhlABbrXIIT0PNW7d1DAEEe4rmqUYtFQryi7HdRCOZeCDTZ9NSYHK8/zrG0+ZlxtbNbkE7tjPNedOMoPRndBqa1MabQY8kYwPpWfcaC8fK9OxrstyP8AeHNK0KOuOPxpxxc4kyw0JHnsthNB95T+FRKtdxc2O4dBntWJdaODl4gQe613U8UpbnFVwso/CZtvGCc1rWy4IOKzhC8LY6Gr1vclGG4Zp1LyWhNL3dGdFZ3NsgXdGQ3rmtFooZMtGOWGDisOOSO4jGSFatSwYhduQcV5FeNtUerSlfRk8dhFFOr7toIzis/V7QzS7oxuXPStUsJGAPBFS/ZElIzWEarhLmZrKmpLlMRvD8QszMXK4XcQRn8KxdnJxXZX0zW8BRRnjFcqwy5wOK7sLVnNNyZw4mlGDXKiNUqRVpVWpQtdLZzJAq8VIFpUSplWsnItIVEGwcUVZjQbBRWPOVynkQfgik609oyORTQvNe8Z6dBVWpVFKi5FTRx5wKlsylII13YqzBFzk5pYoCrCtG3gDYBFYzmkOEG9SJbGOcdOajk0WRQWQZWtiG3CNxWrbRowHcGuWVdw2OqNCM1qcUbGRScipobJs5NdjNpcbcgcGq39mhPpT+tqSJ+qWZkQW5Ug8g+1a9pcvGQH+Ye9H2XaKPLI6VjKSnubxjymrGUlHy4BqURYrMhypFXoZ2Bwelck422N4vuTeUfwqN7ZHPoatLIpHJxTvJUnO6slJoppMw77RhIpdOCKyWtHQ8jpXbGLKcdKyLq0+c+9dNHEvZnPVoLdGPAGHHetG38xGDAnimLbFXFalvbg/eX6GqrVFYmlB3JIZjgFkz7nrWnH8yBkPPpVPyQFAqaJSmCK86dnsd0brcsG2W5jIfqa5e7tPJlbjoa62B1xz1qtfWSTFjjk85p0Kzpy8ia1JTjocqqZqQRkdKtS23l9qai816PtLq6POcGnYYiEnFWEhORUscQJFXIYhkcVhOpY0jTIUgOwcUVrRwjYKK5/bGvsjxpdOd2wOQe1RT6ZLDztJX1FbePmypAoJYHsa+i9q7nByKxzyxkHFSJlGzW00UUn30H4VE2nwkfKxH1qvaJ7mbpy6FZJgAPWr0FwAByKqDTyOjgimm2mjPHNTKMZDU5x3Rri8FSw3+w9awC0iHnP40ouHHeo9gmP6y7na2+oRuoywzVjzkdeMVxcN6VI5rSt9QPrXJPC2d0dUMUpaG4xU9xTNozVAXme9TJdrWfs2jX2iZfjQVKUGQarwzo3erasvqKxldM0THKMCkLkc1IuMDkUpiDDrWWnUobHMR3p7fvh70z7OexqWCJlPPSpdlqhq/UgSIb/AJhVxFwBilMIzkCnBD2qJTuXGNhR83apo+OtJGOOafwOlYtmiQZGeOKlVsjDUxUBOakEZJqGykVLu0DISvSs3yMZxXQNGWjIqh5BUnitqVVpWMatJN3KUYK9atRuKlNtlScVF5DBq0c1Ix5HEvxuPLFFRRxt5YorFpFXZ509ptY7T+dMKMOq/lVlZQ7HvUgPrXvczOPlXQpgDvSmNSMj8quGENyBzUZgGehBoUxOJSaIjOORURZozyOK0GjI6jiong3CrU+5m4dimdknBFV5LY5yo4q81ttNKsZHBFaKdtjGUL7mUUKHmp4X2mrslsHXNV2tyvSr51IxlTlF3RMsuakWQ1XRCKlVTWbSNFJluGcowOeK0Y7xSOtZKCpUzWM6aZvCo0bMV4B1q2lzkZFYiMRirUb81yzpI6I1Way3FWYplIFZKN6mrKEDBzXPKmjeNQ1wwIpy4NUYpf8Aa4qYTY965nBm6mizszQYmByOlQi4zwalWcL1NZtSRommSom761YQMFqKKVTV1AMcdKxk7bmkVcbHk9qY8Y53CrKjbSuoYYrPm1NHEqrEpGKrSQMjmr4UCmSgMOKuM7GcoXRDEh8scUVPGh2Ciq5iOQ8vCDcakUN0xxTmhbceOaAGXrX0LZ5iFUlDVlXDgbgDUQkBGGX9KkWNf4TUPzKQ426P90Y9jUb2nqKnUEdKnQ5GCKjmaHyp7mPJbshzjIqPbjpW60AYZGPpVKW15yBg1pGrfczlTKSxhjkDmkltsrkCrQiINSquRjFVztEcqejMZo9tKozWjNb8kAVU8va3StVPmRhKDiIq1Mi01VqRRUtjSHKKmUYxTFWpgKybLRIualUtio1FSrxWUjREyF8dDUodwB3FRRsfwq0EDKCCKxl5msbiJLzzV2IrKoU9fWq4WNlwRhvWnxKFb2rCSTNoyaLkMOzPNX43KrisvzSo4Y0+O8IbBrmnTlI6Y1EjXWTNLvwaopNuwQasBg44PNc7hY3U7kpcA0hIPSoiDUbMU6ZpqIORoRf6sUVUjuTsFFHIxc6OOaNWY9jmo2tx6CrfyliCO9O8jupr1+exwctzMa3poUoelaTReoqB4lPetFUuQ4EaMGFSDjvmojEVPy9KcjHoaGK5Omfwp5Td9aiHSpUOKzZSIHgxzTRHjmr21XFQvCV6dKamS4EHlhu1Vri2GcgVdx61IkQkGD19atT5dSXHmVjFEfNPWOtJ9PYngVE1q0R+ZTWntYsxdJorqlSqlSBBT1T2pOQKIxVp6rUioPSpFiz0rNyLURiqaniRm4BpVhPerEUe0VlKZpGI028gGcZoAYdelWg5ApDg8gVjzPqacqIQppwXNSUAZouFgQNnrU6F15zUag1MsTP1NZyaNIX6EqTndhqsAKw5IqBLZMZbNTJDGOg/WuWTidUFLqTJbrsHSipIgPLFFRzMvlRyn2cFjz+lHlYJw36UUV6hxkbIcHn9KrPH83WiitYmchfLwOv6Unl98/pRRVIkXZx1qRUz3/SiikwQ8R4/ip/lcZ3fpRRWbKGmLPf9KckeCMH9KKKCVuXY4sjr+lTi0VxhiD+FFFc020dEUQyaXF2OD9KovahHI3Z/CiitKc5PdmNWKQqwD1/SrEVuMjn9KKKqTdiIln7MPX9KX7OMfe/SiisOZm1h62wP8X6VMLRQOtFFRKTKikKbNc9f0o+yLtbnp7UUVHMx2QkduCeT+lSeRtbhv0oook3cunsSLGf736VKkX+1+lFFZSN4k6rtUDrRRRUFn//Z"/>
          <p:cNvSpPr>
            <a:spLocks noChangeAspect="1" noChangeArrowheads="1"/>
          </p:cNvSpPr>
          <p:nvPr/>
        </p:nvSpPr>
        <p:spPr bwMode="auto">
          <a:xfrm>
            <a:off x="4440238" y="-144463"/>
            <a:ext cx="304800" cy="304801"/>
          </a:xfrm>
          <a:prstGeom prst="rect">
            <a:avLst/>
          </a:prstGeom>
          <a:noFill/>
          <a:ln w="9525">
            <a:noFill/>
            <a:miter lim="800000"/>
            <a:headEnd/>
            <a:tailEnd/>
          </a:ln>
        </p:spPr>
        <p:txBody>
          <a:bodyPr/>
          <a:lstStyle/>
          <a:p>
            <a:endParaRPr lang="en-US"/>
          </a:p>
        </p:txBody>
      </p:sp>
      <p:sp>
        <p:nvSpPr>
          <p:cNvPr id="14340" name="AutoShape 7" descr="data:image/jpeg;base64,/9j/4AAQSkZJRgABAQEAYABgAAD/2wBDAAoHBwkHBgoJCAkLCwoMDxkQDw4ODx4WFxIZJCAmJSMgIyIoLTkwKCo2KyIjMkQyNjs9QEBAJjBGS0U+Sjk/QD3/2wBDAQsLCw8NDx0QEB09KSMpPT09PT09PT09PT09PT09PT09PT09PT09PT09PT09PT09PT09PT09PT09PT09PT09PT3/wAARCACVAO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SeaXNNPWlr7U8Ow7GaKBTwAaYrjBzRinkYo28VQrjBS07bRigLiCloAxS0yWA60ooApaYhe9LQKcBTJbEFSBsYpAtOAoJbHq2aWm4pwpWM2LinAUAU4CmS2OUkGtfTb0j5GP0rJAqxbna4NROKkhRm4yujqVcSIN3JpML0FU7W5AQHqKtbx94GvPcXF2O5STVxY1xLzWgifLgGs9ZhnNTLcnOKmabHFpD58dMk1SlXJFWXbd+NMC5OKqLsTLUiWFto4orTijHlrRR7UXszyM9aWgjmgZFd9jQKcDSUoFVYQ8NxjtTh7UxRUqJnmgh6BjcPem7cVMENO2etBHMVwKXFSGPFJtpjuNxRin7aXFMVxoFPApQKUCglscKkSPNMFWYGUOA/Q9/SpZmyLZShasTxeXL7HkGpBADHuHWlzEa3sVcU4CnFcUoFUQ2AFSJwaFFSBKVyGy3bTLgBquowIyG/CspVIIq1ETWM4G1Oo9i6W705ZOKgGTUiqSQBWTSNlJsspITU8RG4E1FHFgAd6lICVjKxomy8jrtHNFVUf5R1orPkK5zyzvSijbzRivWsXcXbSigU4Y70EtirVmDAIGP0qAL6Gno7RnIpNXRnLU1orCKYZDFT6dqnh0oOxRyd3YgVUtdQxgSEY+lbNpOk2GQ5rnm5xKjGLMZ7IxSFHHHr6VXltmTtx612a29vdJh+G9cVXn0NSp2HPtUxxC6g6Elqjj9uKMVvXGgSgExgZ9DWbLYTQ/6yMiuiNSMtmZOMluininAVIYiO1ATFaXI5hoFSKKQLUgWkQ2WYwJIwG7VJHmM46ioYcgjFaMdoZsbByBWMmluOKctinLDk7l6GprfT5ZwNiE+1XreyaQY2nI7VpWUcsblj/COTjpWM6/KtDWGH5pXZg3Fk0EmMEDGcEcikVMAV2xgstSi3Ovzgcn1rB1PTUtZQYzlSOR6VFLFKfuy0ZVXCcnvR2MsJUyJilCVKq1s2YpAq81ZgADZxUarUyDBrKTNIlpUATPemFcnJpynsO1GCTzWKNWxyfdHFFPQDaKKVyTzFoxk1HtFTsODUeK9VDTG7R6UbaeBmpAgpg5WIh0pQSKlEWad9nJ6DmloTzIiBB61ZgleNt0TlT9aj8ojqKVVoaTRLfY17fWpEYCdc+4rdstWhlABbrXIIT0PNW7d1DAEEe4rmqUYtFQryi7HdRCOZeCDTZ9NSYHK8/zrG0+ZlxtbNbkE7tjPNedOMoPRndBqa1MabQY8kYwPpWfcaC8fK9OxrstyP8AeHNK0KOuOPxpxxc4kyw0JHnsthNB95T+FRKtdxc2O4dBntWJdaODl4gQe613U8UpbnFVwso/CZtvGCc1rWy4IOKzhC8LY6Gr1vclGG4Zp1LyWhNL3dGdFZ3NsgXdGQ3rmtFooZMtGOWGDisOOSO4jGSFatSwYhduQcV5FeNtUerSlfRk8dhFFOr7toIzis/V7QzS7oxuXPStUsJGAPBFS/ZElIzWEarhLmZrKmpLlMRvD8QszMXK4XcQRn8KxdnJxXZX0zW8BRRnjFcqwy5wOK7sLVnNNyZw4mlGDXKiNUqRVpVWpQtdLZzJAq8VIFpUSplWsnItIVEGwcUVZjQbBRWPOVynkQfgik609oyORTQvNe8Z6dBVWpVFKi5FTRx5wKlsylII13YqzBFzk5pYoCrCtG3gDYBFYzmkOEG9SJbGOcdOajk0WRQWQZWtiG3CNxWrbRowHcGuWVdw2OqNCM1qcUbGRScipobJs5NdjNpcbcgcGq39mhPpT+tqSJ+qWZkQW5Ug8g+1a9pcvGQH+Ye9H2XaKPLI6VjKSnubxjymrGUlHy4BqURYrMhypFXoZ2Bwelck422N4vuTeUfwqN7ZHPoatLIpHJxTvJUnO6slJoppMw77RhIpdOCKyWtHQ8jpXbGLKcdKyLq0+c+9dNHEvZnPVoLdGPAGHHetG38xGDAnimLbFXFalvbg/eX6GqrVFYmlB3JIZjgFkz7nrWnH8yBkPPpVPyQFAqaJSmCK86dnsd0brcsG2W5jIfqa5e7tPJlbjoa62B1xz1qtfWSTFjjk85p0Kzpy8ia1JTjocqqZqQRkdKtS23l9qai816PtLq6POcGnYYiEnFWEhORUscQJFXIYhkcVhOpY0jTIUgOwcUVrRwjYKK5/bGvsjxpdOd2wOQe1RT6ZLDztJX1FbePmypAoJYHsa+i9q7nByKxzyxkHFSJlGzW00UUn30H4VE2nwkfKxH1qvaJ7mbpy6FZJgAPWr0FwAByKqDTyOjgimm2mjPHNTKMZDU5x3Rri8FSw3+w9awC0iHnP40ouHHeo9gmP6y7na2+oRuoywzVjzkdeMVxcN6VI5rSt9QPrXJPC2d0dUMUpaG4xU9xTNozVAXme9TJdrWfs2jX2iZfjQVKUGQarwzo3erasvqKxldM0THKMCkLkc1IuMDkUpiDDrWWnUobHMR3p7fvh70z7OexqWCJlPPSpdlqhq/UgSIb/AJhVxFwBilMIzkCnBD2qJTuXGNhR83apo+OtJGOOafwOlYtmiQZGeOKlVsjDUxUBOakEZJqGykVLu0DISvSs3yMZxXQNGWjIqh5BUnitqVVpWMatJN3KUYK9atRuKlNtlScVF5DBq0c1Ix5HEvxuPLFFRRxt5YorFpFXZ509ptY7T+dMKMOq/lVlZQ7HvUgPrXvczOPlXQpgDvSmNSMj8quGENyBzUZgGehBoUxOJSaIjOORURZozyOK0GjI6jiong3CrU+5m4dimdknBFV5LY5yo4q81ttNKsZHBFaKdtjGUL7mUUKHmp4X2mrslsHXNV2tyvSr51IxlTlF3RMsuakWQ1XRCKlVTWbSNFJluGcowOeK0Y7xSOtZKCpUzWM6aZvCo0bMV4B1q2lzkZFYiMRirUb81yzpI6I1Way3FWYplIFZKN6mrKEDBzXPKmjeNQ1wwIpy4NUYpf8Aa4qYTY965nBm6mizszQYmByOlQi4zwalWcL1NZtSRommSom761YQMFqKKVTV1AMcdKxk7bmkVcbHk9qY8Y53CrKjbSuoYYrPm1NHEqrEpGKrSQMjmr4UCmSgMOKuM7GcoXRDEh8scUVPGh2Ciq5iOQ8vCDcakUN0xxTmhbceOaAGXrX0LZ5iFUlDVlXDgbgDUQkBGGX9KkWNf4TUPzKQ426P90Y9jUb2nqKnUEdKnQ5GCKjmaHyp7mPJbshzjIqPbjpW60AYZGPpVKW15yBg1pGrfczlTKSxhjkDmkltsrkCrQiINSquRjFVztEcqejMZo9tKozWjNb8kAVU8va3StVPmRhKDiIq1Mi01VqRRUtjSHKKmUYxTFWpgKybLRIualUtio1FSrxWUjREyF8dDUodwB3FRRsfwq0EDKCCKxl5msbiJLzzV2IrKoU9fWq4WNlwRhvWnxKFb2rCSTNoyaLkMOzPNX43KrisvzSo4Y0+O8IbBrmnTlI6Y1EjXWTNLvwaopNuwQasBg44PNc7hY3U7kpcA0hIPSoiDUbMU6ZpqIORoRf6sUVUjuTsFFHIxc6OOaNWY9jmo2tx6CrfyliCO9O8jupr1+exwctzMa3poUoelaTReoqB4lPetFUuQ4EaMGFSDjvmojEVPy9KcjHoaGK5Omfwp5Td9aiHSpUOKzZSIHgxzTRHjmr21XFQvCV6dKamS4EHlhu1Vri2GcgVdx61IkQkGD19atT5dSXHmVjFEfNPWOtJ9PYngVE1q0R+ZTWntYsxdJorqlSqlSBBT1T2pOQKIxVp6rUioPSpFiz0rNyLURiqaniRm4BpVhPerEUe0VlKZpGI028gGcZoAYdelWg5ApDg8gVjzPqacqIQppwXNSUAZouFgQNnrU6F15zUag1MsTP1NZyaNIX6EqTndhqsAKw5IqBLZMZbNTJDGOg/WuWTidUFLqTJbrsHSipIgPLFFRzMvlRyn2cFjz+lHlYJw36UUV6hxkbIcHn9KrPH83WiitYmchfLwOv6Unl98/pRRVIkXZx1qRUz3/SiikwQ8R4/ip/lcZ3fpRRWbKGmLPf9KckeCMH9KKKCVuXY4sjr+lTi0VxhiD+FFFc020dEUQyaXF2OD9KovahHI3Z/CiitKc5PdmNWKQqwD1/SrEVuMjn9KKKqTdiIln7MPX9KX7OMfe/SiisOZm1h62wP8X6VMLRQOtFFRKTKikKbNc9f0o+yLtbnp7UUVHMx2QkduCeT+lSeRtbhv0oook3cunsSLGf736VKkX+1+lFFZSN4k6rtUDrRRRUFn//Z"/>
          <p:cNvSpPr>
            <a:spLocks noChangeAspect="1" noChangeArrowheads="1"/>
          </p:cNvSpPr>
          <p:nvPr/>
        </p:nvSpPr>
        <p:spPr bwMode="auto">
          <a:xfrm>
            <a:off x="4592638" y="7938"/>
            <a:ext cx="304800" cy="3048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1143000"/>
          </a:xfrm>
        </p:spPr>
        <p:txBody>
          <a:bodyPr/>
          <a:lstStyle/>
          <a:p>
            <a:r>
              <a:rPr lang="en-US"/>
              <a:t>COPD </a:t>
            </a:r>
            <a:r>
              <a:rPr lang="en-US" u="sng"/>
              <a:t>can</a:t>
            </a:r>
            <a:r>
              <a:rPr lang="en-US"/>
              <a:t> be Managed</a:t>
            </a:r>
          </a:p>
        </p:txBody>
      </p:sp>
      <p:sp>
        <p:nvSpPr>
          <p:cNvPr id="2" name="Footer Placeholder 1"/>
          <p:cNvSpPr>
            <a:spLocks noGrp="1"/>
          </p:cNvSpPr>
          <p:nvPr>
            <p:ph type="ftr" sz="quarter" idx="11"/>
          </p:nvPr>
        </p:nvSpPr>
        <p:spPr/>
        <p:txBody>
          <a:bodyPr vert="horz" lIns="91440" tIns="45720" rIns="91440" bIns="45720" anchor="b"/>
          <a:lstStyle/>
          <a:p>
            <a:pPr>
              <a:defRPr/>
            </a:pPr>
            <a:r>
              <a:rPr lang="en-US"/>
              <a:t>COPD</a:t>
            </a:r>
          </a:p>
        </p:txBody>
      </p:sp>
      <p:sp>
        <p:nvSpPr>
          <p:cNvPr id="4" name="Slide Number Placeholder 3"/>
          <p:cNvSpPr>
            <a:spLocks noGrp="1"/>
          </p:cNvSpPr>
          <p:nvPr>
            <p:ph type="sldNum" sz="quarter" idx="12"/>
          </p:nvPr>
        </p:nvSpPr>
        <p:spPr/>
        <p:txBody>
          <a:bodyPr/>
          <a:lstStyle/>
          <a:p>
            <a:fld id="{014B544E-39F4-0F40-972C-6C811BB5C482}" type="slidenum">
              <a:rPr lang="en-US" smtClean="0">
                <a:solidFill>
                  <a:prstClr val="black"/>
                </a:solidFill>
              </a:rPr>
              <a:pPr/>
              <a:t>10</a:t>
            </a:fld>
            <a:endParaRPr lang="en-US">
              <a:solidFill>
                <a:prstClr val="black"/>
              </a:solidFill>
            </a:endParaRPr>
          </a:p>
        </p:txBody>
      </p:sp>
      <p:pic>
        <p:nvPicPr>
          <p:cNvPr id="67588" name="Picture 3"/>
          <p:cNvPicPr>
            <a:picLocks noChangeAspect="1" noChangeArrowheads="1"/>
          </p:cNvPicPr>
          <p:nvPr/>
        </p:nvPicPr>
        <p:blipFill>
          <a:blip r:embed="rId3"/>
          <a:srcRect/>
          <a:stretch>
            <a:fillRect/>
          </a:stretch>
        </p:blipFill>
        <p:spPr bwMode="auto">
          <a:xfrm>
            <a:off x="6090787" y="1008069"/>
            <a:ext cx="3048000" cy="4064000"/>
          </a:xfrm>
          <a:prstGeom prst="rect">
            <a:avLst/>
          </a:prstGeom>
          <a:noFill/>
          <a:ln w="9525">
            <a:noFill/>
            <a:miter lim="800000"/>
            <a:headEnd/>
            <a:tailEnd/>
          </a:ln>
        </p:spPr>
      </p:pic>
      <p:sp>
        <p:nvSpPr>
          <p:cNvPr id="67589" name="TextBox 5"/>
          <p:cNvSpPr txBox="1">
            <a:spLocks noChangeArrowheads="1"/>
          </p:cNvSpPr>
          <p:nvPr/>
        </p:nvSpPr>
        <p:spPr bwMode="auto">
          <a:xfrm>
            <a:off x="6119442" y="5190989"/>
            <a:ext cx="2990691" cy="523220"/>
          </a:xfrm>
          <a:prstGeom prst="rect">
            <a:avLst/>
          </a:prstGeom>
          <a:noFill/>
          <a:ln w="9525">
            <a:noFill/>
            <a:miter lim="800000"/>
            <a:headEnd/>
            <a:tailEnd/>
          </a:ln>
        </p:spPr>
        <p:txBody>
          <a:bodyPr wrap="none">
            <a:spAutoFit/>
          </a:bodyPr>
          <a:lstStyle/>
          <a:p>
            <a:r>
              <a:rPr lang="en-US" sz="1400">
                <a:solidFill>
                  <a:srgbClr val="000000"/>
                </a:solidFill>
                <a:latin typeface="Arial" charset="0"/>
                <a:ea typeface="ＭＳ Ｐゴシック" charset="-128"/>
              </a:rPr>
              <a:t>WRHA Pulmonary Rehab Program</a:t>
            </a:r>
          </a:p>
          <a:p>
            <a:pPr algn="ctr"/>
            <a:r>
              <a:rPr lang="en-US" sz="1400">
                <a:solidFill>
                  <a:srgbClr val="000000"/>
                </a:solidFill>
                <a:latin typeface="Arial" charset="0"/>
                <a:ea typeface="ＭＳ Ｐゴシック" charset="-128"/>
              </a:rPr>
              <a:t>Photo Consent Obtained 2012</a:t>
            </a:r>
          </a:p>
        </p:txBody>
      </p:sp>
      <p:sp>
        <p:nvSpPr>
          <p:cNvPr id="3" name="TextBox 2"/>
          <p:cNvSpPr txBox="1"/>
          <p:nvPr/>
        </p:nvSpPr>
        <p:spPr>
          <a:xfrm>
            <a:off x="328573" y="1143000"/>
            <a:ext cx="5890842" cy="4201150"/>
          </a:xfrm>
          <a:prstGeom prst="rect">
            <a:avLst/>
          </a:prstGeom>
          <a:noFill/>
        </p:spPr>
        <p:txBody>
          <a:bodyPr wrap="square" lIns="91440" tIns="45720" rIns="91440" bIns="45720" rtlCol="0" anchor="t">
            <a:spAutoFit/>
          </a:bodyPr>
          <a:lstStyle/>
          <a:p>
            <a:endParaRPr lang="en-US" sz="1400"/>
          </a:p>
          <a:p>
            <a:pPr marL="342900" indent="-342900">
              <a:buFont typeface="Wingdings" panose="05000000000000000000" pitchFamily="2" charset="2"/>
              <a:buChar char="Ø"/>
            </a:pPr>
            <a:r>
              <a:rPr lang="en-US" sz="2300">
                <a:latin typeface="+mn-lt"/>
                <a:cs typeface="Arial"/>
              </a:rPr>
              <a:t>Stop smoking</a:t>
            </a:r>
          </a:p>
          <a:p>
            <a:pPr marL="342900" indent="-342900">
              <a:buFont typeface="Wingdings" panose="05000000000000000000" pitchFamily="2" charset="2"/>
              <a:buChar char="Ø"/>
            </a:pPr>
            <a:endParaRPr lang="en-US" sz="2300">
              <a:latin typeface="+mn-lt"/>
            </a:endParaRPr>
          </a:p>
          <a:p>
            <a:pPr marL="342900" indent="-342900">
              <a:buFont typeface="Wingdings" panose="05000000000000000000" pitchFamily="2" charset="2"/>
              <a:buChar char="Ø"/>
            </a:pPr>
            <a:r>
              <a:rPr lang="en-US" sz="2300">
                <a:latin typeface="+mn-lt"/>
                <a:cs typeface="Arial"/>
              </a:rPr>
              <a:t>Take the right medications</a:t>
            </a:r>
          </a:p>
          <a:p>
            <a:pPr marL="342900" indent="-342900">
              <a:buFont typeface="Wingdings" panose="05000000000000000000" pitchFamily="2" charset="2"/>
              <a:buChar char="Ø"/>
            </a:pPr>
            <a:endParaRPr lang="en-US" sz="2300">
              <a:latin typeface="+mn-lt"/>
            </a:endParaRPr>
          </a:p>
          <a:p>
            <a:pPr marL="342900" indent="-342900">
              <a:buFont typeface="Wingdings" panose="05000000000000000000" pitchFamily="2" charset="2"/>
              <a:buChar char="Ø"/>
            </a:pPr>
            <a:r>
              <a:rPr lang="en-US" sz="2300">
                <a:latin typeface="+mn-lt"/>
                <a:cs typeface="Arial"/>
              </a:rPr>
              <a:t>Recognize, treat, &amp; prevent flare-ups</a:t>
            </a:r>
          </a:p>
          <a:p>
            <a:pPr marL="342900" indent="-342900">
              <a:buFont typeface="Wingdings" panose="05000000000000000000" pitchFamily="2" charset="2"/>
              <a:buChar char="Ø"/>
            </a:pPr>
            <a:endParaRPr lang="en-US" sz="2300">
              <a:latin typeface="+mn-lt"/>
            </a:endParaRPr>
          </a:p>
          <a:p>
            <a:pPr marL="342900" indent="-342900">
              <a:buFont typeface="Wingdings" panose="05000000000000000000" pitchFamily="2" charset="2"/>
              <a:buChar char="Ø"/>
            </a:pPr>
            <a:r>
              <a:rPr lang="en-US" sz="2300">
                <a:latin typeface="+mn-lt"/>
                <a:cs typeface="Arial"/>
              </a:rPr>
              <a:t>Keep your body strong through exercise and healthy eating</a:t>
            </a:r>
          </a:p>
          <a:p>
            <a:pPr marL="342900" indent="-342900">
              <a:buFont typeface="Wingdings" panose="05000000000000000000" pitchFamily="2" charset="2"/>
              <a:buChar char="Ø"/>
            </a:pPr>
            <a:endParaRPr lang="en-US" sz="2300">
              <a:latin typeface="+mn-lt"/>
            </a:endParaRPr>
          </a:p>
          <a:p>
            <a:pPr marL="342900" indent="-342900">
              <a:buFont typeface="Wingdings" panose="05000000000000000000" pitchFamily="2" charset="2"/>
              <a:buChar char="Ø"/>
            </a:pPr>
            <a:r>
              <a:rPr lang="en-US" sz="2300">
                <a:latin typeface="+mn-lt"/>
                <a:cs typeface="Arial"/>
              </a:rPr>
              <a:t>Manage stress and anxiety</a:t>
            </a:r>
          </a:p>
          <a:p>
            <a:pPr marL="342900" indent="-342900">
              <a:buFont typeface="Wingdings" panose="05000000000000000000" pitchFamily="2" charset="2"/>
              <a:buChar char="Ø"/>
            </a:pPr>
            <a:endParaRPr lang="en-US" sz="2300">
              <a:latin typeface="+mn-lt"/>
            </a:endParaRPr>
          </a:p>
        </p:txBody>
      </p:sp>
    </p:spTree>
    <p:extLst>
      <p:ext uri="{BB962C8B-B14F-4D97-AF65-F5344CB8AC3E}">
        <p14:creationId xmlns:p14="http://schemas.microsoft.com/office/powerpoint/2010/main" val="229443193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idx="1"/>
          </p:nvPr>
        </p:nvSpPr>
        <p:spPr>
          <a:xfrm>
            <a:off x="-76200" y="914400"/>
            <a:ext cx="8747125" cy="1016000"/>
          </a:xfrm>
        </p:spPr>
        <p:txBody>
          <a:bodyPr/>
          <a:lstStyle/>
          <a:p>
            <a:pPr algn="ctr" eaLnBrk="1" hangingPunct="1">
              <a:buFont typeface="Wingdings 2" charset="2"/>
              <a:buNone/>
            </a:pPr>
            <a:r>
              <a:rPr lang="en-GB" sz="2000"/>
              <a:t>Stopping smoking and avoiding second hand smoke is </a:t>
            </a:r>
            <a:r>
              <a:rPr lang="en-GB" sz="2000" b="1"/>
              <a:t>the best way to reduce the rate of decline in lung function. </a:t>
            </a:r>
          </a:p>
          <a:p>
            <a:pPr algn="ctr" eaLnBrk="1" hangingPunct="1">
              <a:buFont typeface="Wingdings 2" charset="2"/>
              <a:buNone/>
            </a:pPr>
            <a:endParaRPr lang="en-GB" sz="2400" b="1"/>
          </a:p>
        </p:txBody>
      </p:sp>
      <p:sp>
        <p:nvSpPr>
          <p:cNvPr id="75778" name="Rectangle 2"/>
          <p:cNvSpPr>
            <a:spLocks noGrp="1" noChangeArrowheads="1"/>
          </p:cNvSpPr>
          <p:nvPr>
            <p:ph type="title"/>
          </p:nvPr>
        </p:nvSpPr>
        <p:spPr>
          <a:xfrm>
            <a:off x="381000" y="228600"/>
            <a:ext cx="8289925" cy="737621"/>
          </a:xfrm>
        </p:spPr>
        <p:txBody>
          <a:bodyPr/>
          <a:lstStyle/>
          <a:p>
            <a:pPr defTabSz="1785938" eaLnBrk="1" hangingPunct="1"/>
            <a:r>
              <a:rPr lang="en-GB"/>
              <a:t>It’s never too late to stop</a:t>
            </a:r>
            <a:endParaRPr lang="en-US"/>
          </a:p>
        </p:txBody>
      </p:sp>
      <p:sp>
        <p:nvSpPr>
          <p:cNvPr id="2" name="Footer Placeholder 1"/>
          <p:cNvSpPr>
            <a:spLocks noGrp="1"/>
          </p:cNvSpPr>
          <p:nvPr>
            <p:ph type="ftr" sz="quarter" idx="11"/>
          </p:nvPr>
        </p:nvSpPr>
        <p:spPr>
          <a:xfrm>
            <a:off x="3711280" y="6426809"/>
            <a:ext cx="2351087" cy="365125"/>
          </a:xfrm>
        </p:spPr>
        <p:txBody>
          <a:bodyPr vert="horz" lIns="91440" tIns="45720" rIns="91440" bIns="45720" anchor="b"/>
          <a:lstStyle/>
          <a:p>
            <a:pPr>
              <a:defRPr/>
            </a:pPr>
            <a:r>
              <a:rPr lang="en-US"/>
              <a:t>COPD</a:t>
            </a:r>
          </a:p>
        </p:txBody>
      </p:sp>
      <p:sp>
        <p:nvSpPr>
          <p:cNvPr id="3" name="Slide Number Placeholder 2"/>
          <p:cNvSpPr>
            <a:spLocks noGrp="1"/>
          </p:cNvSpPr>
          <p:nvPr>
            <p:ph type="sldNum" sz="quarter" idx="12"/>
          </p:nvPr>
        </p:nvSpPr>
        <p:spPr/>
        <p:txBody>
          <a:bodyPr/>
          <a:lstStyle/>
          <a:p>
            <a:fld id="{014B544E-39F4-0F40-972C-6C811BB5C482}" type="slidenum">
              <a:rPr lang="en-US" smtClean="0">
                <a:solidFill>
                  <a:prstClr val="black"/>
                </a:solidFill>
              </a:rPr>
              <a:pPr/>
              <a:t>11</a:t>
            </a:fld>
            <a:endParaRPr lang="en-US">
              <a:solidFill>
                <a:prstClr val="black"/>
              </a:solidFill>
            </a:endParaRPr>
          </a:p>
        </p:txBody>
      </p:sp>
      <p:sp>
        <p:nvSpPr>
          <p:cNvPr id="75779" name="Text Box 3"/>
          <p:cNvSpPr txBox="1">
            <a:spLocks noChangeArrowheads="1"/>
          </p:cNvSpPr>
          <p:nvPr/>
        </p:nvSpPr>
        <p:spPr bwMode="auto">
          <a:xfrm>
            <a:off x="1763713" y="6424612"/>
            <a:ext cx="7380287" cy="228600"/>
          </a:xfrm>
          <a:prstGeom prst="rect">
            <a:avLst/>
          </a:prstGeom>
          <a:noFill/>
          <a:ln w="9525">
            <a:noFill/>
            <a:miter lim="800000"/>
            <a:headEnd/>
            <a:tailEnd/>
          </a:ln>
        </p:spPr>
        <p:txBody>
          <a:bodyPr>
            <a:spAutoFit/>
          </a:bodyPr>
          <a:lstStyle/>
          <a:p>
            <a:pPr algn="r">
              <a:spcBef>
                <a:spcPct val="50000"/>
              </a:spcBef>
            </a:pPr>
            <a:r>
              <a:rPr lang="en-GB" sz="900" err="1">
                <a:latin typeface="Tahoma" charset="0"/>
              </a:rPr>
              <a:t>Anthonisen</a:t>
            </a:r>
            <a:r>
              <a:rPr lang="en-GB" sz="900">
                <a:latin typeface="Tahoma" charset="0"/>
              </a:rPr>
              <a:t> NR, et al. </a:t>
            </a:r>
            <a:r>
              <a:rPr lang="en-GB" sz="900" i="1">
                <a:latin typeface="Tahoma" charset="0"/>
              </a:rPr>
              <a:t>JAMA</a:t>
            </a:r>
            <a:r>
              <a:rPr lang="en-GB" sz="900">
                <a:latin typeface="Tahoma" charset="0"/>
              </a:rPr>
              <a:t> 1994;272(19):1497-505.</a:t>
            </a:r>
            <a:endParaRPr lang="en-CA" sz="900" baseline="30000">
              <a:latin typeface="Tahoma" charset="0"/>
            </a:endParaRPr>
          </a:p>
        </p:txBody>
      </p:sp>
      <p:pic>
        <p:nvPicPr>
          <p:cNvPr id="1026" name="Picture 2" descr="Image result for COPD Fletcher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3146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60CAA5-9E67-4BC5-AC95-4962EB176E07}"/>
              </a:ext>
            </a:extLst>
          </p:cNvPr>
          <p:cNvSpPr>
            <a:spLocks noGrp="1"/>
          </p:cNvSpPr>
          <p:nvPr>
            <p:ph idx="1"/>
          </p:nvPr>
        </p:nvSpPr>
        <p:spPr/>
        <p:txBody>
          <a:bodyPr/>
          <a:lstStyle/>
          <a:p>
            <a:pPr indent="-255270"/>
            <a:r>
              <a:rPr lang="en-US">
                <a:ea typeface="ＭＳ Ｐゴシック"/>
              </a:rPr>
              <a:t>Talk to your health care provider</a:t>
            </a:r>
          </a:p>
          <a:p>
            <a:pPr marL="620395" lvl="1"/>
            <a:r>
              <a:rPr lang="en-US">
                <a:ea typeface="ＭＳ Ｐゴシック"/>
              </a:rPr>
              <a:t>Ask about medications and wellness approaches</a:t>
            </a:r>
            <a:endParaRPr lang="en-US">
              <a:cs typeface="Lucida Sans Unicode"/>
            </a:endParaRPr>
          </a:p>
          <a:p>
            <a:pPr indent="-255270"/>
            <a:r>
              <a:rPr lang="en-US">
                <a:ea typeface="ＭＳ Ｐゴシック"/>
              </a:rPr>
              <a:t>Tobacco Cessation Resources</a:t>
            </a:r>
            <a:endParaRPr lang="en-US">
              <a:ea typeface="ＭＳ Ｐゴシック"/>
              <a:cs typeface="Lucida Sans Unicode"/>
            </a:endParaRPr>
          </a:p>
          <a:p>
            <a:pPr marL="620395" lvl="1"/>
            <a:r>
              <a:rPr lang="en-US">
                <a:ea typeface="ＭＳ Ｐゴシック"/>
              </a:rPr>
              <a:t>Manitoba lung association:</a:t>
            </a:r>
            <a:endParaRPr lang="en-US">
              <a:ea typeface="ＭＳ Ｐゴシック"/>
              <a:cs typeface="Lucida Sans Unicode"/>
            </a:endParaRPr>
          </a:p>
          <a:p>
            <a:pPr marL="858520" lvl="2"/>
            <a:r>
              <a:rPr lang="en-US">
                <a:ea typeface="ＭＳ Ｐゴシック"/>
                <a:hlinkClick r:id="rId3"/>
              </a:rPr>
              <a:t>https://www.lung.ca/tobacco</a:t>
            </a:r>
            <a:endParaRPr lang="en-US">
              <a:ea typeface="ＭＳ Ｐゴシック"/>
              <a:cs typeface="Lucida Sans Unicode"/>
            </a:endParaRPr>
          </a:p>
          <a:p>
            <a:pPr marL="620395" lvl="1"/>
            <a:r>
              <a:rPr lang="en-US">
                <a:ea typeface="ＭＳ Ｐゴシック"/>
              </a:rPr>
              <a:t>Smokers help line:</a:t>
            </a:r>
            <a:endParaRPr lang="en-US">
              <a:ea typeface="ＭＳ Ｐゴシック"/>
              <a:cs typeface="Lucida Sans Unicode"/>
            </a:endParaRPr>
          </a:p>
          <a:p>
            <a:pPr marL="858520" lvl="2"/>
            <a:r>
              <a:rPr lang="en-US">
                <a:ea typeface="ＭＳ Ｐゴシック"/>
                <a:hlinkClick r:id="rId4"/>
              </a:rPr>
              <a:t>https://www.smokershelpline.ca/</a:t>
            </a:r>
            <a:endParaRPr lang="en-US">
              <a:ea typeface="ＭＳ Ｐゴシック"/>
              <a:cs typeface="Lucida Sans Unicode"/>
            </a:endParaRPr>
          </a:p>
          <a:p>
            <a:pPr marL="620395" lvl="1"/>
            <a:r>
              <a:rPr lang="en-US">
                <a:ea typeface="ＭＳ Ｐゴシック"/>
              </a:rPr>
              <a:t>WRHA health management groups:</a:t>
            </a:r>
            <a:endParaRPr lang="en-US">
              <a:ea typeface="ＭＳ Ｐゴシック"/>
              <a:cs typeface="Lucida Sans Unicode"/>
            </a:endParaRPr>
          </a:p>
          <a:p>
            <a:pPr marL="858520" lvl="2"/>
            <a:r>
              <a:rPr lang="en-US">
                <a:ea typeface="ＭＳ Ｐゴシック"/>
              </a:rPr>
              <a:t>Packing it in</a:t>
            </a:r>
            <a:endParaRPr lang="en-US">
              <a:ea typeface="ＭＳ Ｐゴシック"/>
              <a:cs typeface="Lucida Sans Unicode"/>
            </a:endParaRPr>
          </a:p>
          <a:p>
            <a:pPr marL="858520" lvl="2"/>
            <a:r>
              <a:rPr lang="en-US">
                <a:ea typeface="ＭＳ Ｐゴシック"/>
              </a:rPr>
              <a:t>Commit to Quit</a:t>
            </a:r>
            <a:endParaRPr lang="en-US">
              <a:ea typeface="ＭＳ Ｐゴシック"/>
              <a:cs typeface="Lucida Sans Unicode"/>
            </a:endParaRPr>
          </a:p>
          <a:p>
            <a:pPr marL="858520" lvl="2"/>
            <a:r>
              <a:rPr lang="en-US">
                <a:ea typeface="ＭＳ Ｐゴシック"/>
                <a:hlinkClick r:id="rId5"/>
              </a:rPr>
              <a:t>https://wrha.mb.ca/groups/</a:t>
            </a:r>
            <a:endParaRPr lang="en-US">
              <a:ea typeface="ＭＳ Ｐゴシック"/>
              <a:cs typeface="Lucida Sans Unicode"/>
            </a:endParaRPr>
          </a:p>
          <a:p>
            <a:pPr marL="858520" lvl="2"/>
            <a:endParaRPr lang="en-US">
              <a:cs typeface="Lucida Sans Unicode"/>
            </a:endParaRPr>
          </a:p>
          <a:p>
            <a:pPr marL="858520" lvl="2"/>
            <a:endParaRPr lang="en-US">
              <a:cs typeface="Lucida Sans Unicode"/>
            </a:endParaRPr>
          </a:p>
          <a:p>
            <a:pPr marL="620395" lvl="1"/>
            <a:endParaRPr lang="en-US">
              <a:cs typeface="Lucida Sans Unicode"/>
            </a:endParaRPr>
          </a:p>
          <a:p>
            <a:pPr marL="620395" lvl="1"/>
            <a:endParaRPr lang="en-US">
              <a:cs typeface="Lucida Sans Unicode"/>
            </a:endParaRPr>
          </a:p>
        </p:txBody>
      </p:sp>
      <p:sp>
        <p:nvSpPr>
          <p:cNvPr id="3" name="Title 2">
            <a:extLst>
              <a:ext uri="{FF2B5EF4-FFF2-40B4-BE49-F238E27FC236}">
                <a16:creationId xmlns:a16="http://schemas.microsoft.com/office/drawing/2014/main" id="{6C5FECAE-E557-48D3-9C93-D39371FE03C6}"/>
              </a:ext>
            </a:extLst>
          </p:cNvPr>
          <p:cNvSpPr>
            <a:spLocks noGrp="1"/>
          </p:cNvSpPr>
          <p:nvPr>
            <p:ph type="title"/>
          </p:nvPr>
        </p:nvSpPr>
        <p:spPr/>
        <p:txBody>
          <a:bodyPr/>
          <a:lstStyle/>
          <a:p>
            <a:r>
              <a:rPr lang="en-US"/>
              <a:t>Wanting to reduce/quit?</a:t>
            </a:r>
          </a:p>
        </p:txBody>
      </p:sp>
      <p:sp>
        <p:nvSpPr>
          <p:cNvPr id="4" name="Footer Placeholder 3">
            <a:extLst>
              <a:ext uri="{FF2B5EF4-FFF2-40B4-BE49-F238E27FC236}">
                <a16:creationId xmlns:a16="http://schemas.microsoft.com/office/drawing/2014/main" id="{852FBDA9-6AF6-4AFA-A950-9C7D6E3DF41E}"/>
              </a:ext>
            </a:extLst>
          </p:cNvPr>
          <p:cNvSpPr>
            <a:spLocks noGrp="1"/>
          </p:cNvSpPr>
          <p:nvPr>
            <p:ph type="ftr" sz="quarter" idx="11"/>
          </p:nvPr>
        </p:nvSpPr>
        <p:spPr/>
        <p:txBody>
          <a:bodyPr vert="horz" lIns="91440" tIns="45720" rIns="91440" bIns="45720" anchor="b"/>
          <a:lstStyle/>
          <a:p>
            <a:pPr>
              <a:defRPr/>
            </a:pPr>
            <a:r>
              <a:rPr lang="en-US"/>
              <a:t>COPD</a:t>
            </a:r>
          </a:p>
        </p:txBody>
      </p:sp>
      <p:sp>
        <p:nvSpPr>
          <p:cNvPr id="5" name="Slide Number Placeholder 4">
            <a:extLst>
              <a:ext uri="{FF2B5EF4-FFF2-40B4-BE49-F238E27FC236}">
                <a16:creationId xmlns:a16="http://schemas.microsoft.com/office/drawing/2014/main" id="{3E99D0F7-8367-4D77-843B-AE8A4700A658}"/>
              </a:ext>
            </a:extLst>
          </p:cNvPr>
          <p:cNvSpPr>
            <a:spLocks noGrp="1"/>
          </p:cNvSpPr>
          <p:nvPr>
            <p:ph type="sldNum" sz="quarter" idx="12"/>
          </p:nvPr>
        </p:nvSpPr>
        <p:spPr/>
        <p:txBody>
          <a:bodyPr/>
          <a:lstStyle/>
          <a:p>
            <a:fld id="{014B544E-39F4-0F40-972C-6C811BB5C48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5256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4"/>
          <p:cNvSpPr>
            <a:spLocks noGrp="1" noChangeArrowheads="1"/>
          </p:cNvSpPr>
          <p:nvPr>
            <p:ph idx="1"/>
          </p:nvPr>
        </p:nvSpPr>
        <p:spPr>
          <a:xfrm>
            <a:off x="381000" y="1447800"/>
            <a:ext cx="8365435" cy="4800600"/>
          </a:xfrm>
        </p:spPr>
        <p:txBody>
          <a:bodyPr/>
          <a:lstStyle/>
          <a:p>
            <a:pPr marL="0" indent="0" eaLnBrk="1" hangingPunct="1">
              <a:buNone/>
            </a:pPr>
            <a:r>
              <a:rPr lang="en-GB" sz="2800">
                <a:ea typeface="ＭＳ Ｐゴシック"/>
              </a:rPr>
              <a:t>Medications can help with symptoms, possibly improve lung function and increase quality of life</a:t>
            </a:r>
          </a:p>
          <a:p>
            <a:pPr indent="-255270" algn="ctr" eaLnBrk="1" hangingPunct="1">
              <a:buFont typeface="Wingdings 2" charset="2"/>
              <a:buNone/>
            </a:pPr>
            <a:endParaRPr lang="en-GB" sz="1200">
              <a:cs typeface="Lucida Sans Unicode"/>
            </a:endParaRPr>
          </a:p>
          <a:p>
            <a:pPr indent="-255270" algn="ctr" eaLnBrk="1" hangingPunct="1">
              <a:buFont typeface="Wingdings 2" charset="2"/>
              <a:buNone/>
            </a:pPr>
            <a:r>
              <a:rPr lang="en-GB" sz="2800" i="1">
                <a:ea typeface="ＭＳ Ｐゴシック"/>
              </a:rPr>
              <a:t>But only if taken properly and as prescribed</a:t>
            </a:r>
            <a:endParaRPr lang="en-GB" sz="2800" i="1">
              <a:ea typeface="ＭＳ Ｐゴシック"/>
              <a:cs typeface="Lucida Sans Unicode"/>
            </a:endParaRPr>
          </a:p>
          <a:p>
            <a:pPr indent="-255270" algn="ctr" eaLnBrk="1" hangingPunct="1">
              <a:buFont typeface="Wingdings 2" charset="2"/>
              <a:buNone/>
            </a:pPr>
            <a:endParaRPr lang="en-US">
              <a:cs typeface="Lucida Sans Unicode"/>
            </a:endParaRPr>
          </a:p>
          <a:p>
            <a:pPr indent="-255270" algn="ctr" eaLnBrk="1" hangingPunct="1">
              <a:buFont typeface="Wingdings 2" charset="2"/>
              <a:buNone/>
            </a:pPr>
            <a:endParaRPr lang="en-US">
              <a:cs typeface="Lucida Sans Unicode"/>
            </a:endParaRPr>
          </a:p>
          <a:p>
            <a:pPr indent="-255270" algn="ctr" eaLnBrk="1" hangingPunct="1">
              <a:buFont typeface="Wingdings 2" charset="2"/>
              <a:buNone/>
            </a:pPr>
            <a:endParaRPr lang="en-US">
              <a:cs typeface="Lucida Sans Unicode"/>
            </a:endParaRPr>
          </a:p>
          <a:p>
            <a:pPr indent="-255270" algn="ctr" eaLnBrk="1" hangingPunct="1">
              <a:buNone/>
            </a:pPr>
            <a:endParaRPr lang="en-US" b="1">
              <a:cs typeface="Lucida Sans Unicode"/>
            </a:endParaRPr>
          </a:p>
          <a:p>
            <a:pPr indent="-255270" algn="ctr" eaLnBrk="1" hangingPunct="1">
              <a:buFont typeface="Wingdings 2" charset="2"/>
              <a:buNone/>
            </a:pPr>
            <a:endParaRPr lang="en-US" sz="1400" b="1">
              <a:cs typeface="Lucida Sans Unicode"/>
            </a:endParaRPr>
          </a:p>
          <a:p>
            <a:pPr marL="0" indent="0" eaLnBrk="1" hangingPunct="1">
              <a:buNone/>
            </a:pPr>
            <a:endParaRPr lang="en-US" sz="2800">
              <a:cs typeface="Lucida Sans Unicode"/>
            </a:endParaRPr>
          </a:p>
          <a:p>
            <a:pPr indent="-255270" eaLnBrk="1" hangingPunct="1"/>
            <a:endParaRPr lang="en-US">
              <a:cs typeface="Lucida Sans Unicode"/>
            </a:endParaRPr>
          </a:p>
        </p:txBody>
      </p:sp>
      <p:sp>
        <p:nvSpPr>
          <p:cNvPr id="80898" name="Rectangle 2"/>
          <p:cNvSpPr>
            <a:spLocks noGrp="1" noChangeArrowheads="1"/>
          </p:cNvSpPr>
          <p:nvPr>
            <p:ph type="title"/>
          </p:nvPr>
        </p:nvSpPr>
        <p:spPr>
          <a:xfrm>
            <a:off x="533400" y="152400"/>
            <a:ext cx="7848600" cy="1135063"/>
          </a:xfrm>
        </p:spPr>
        <p:txBody>
          <a:bodyPr/>
          <a:lstStyle/>
          <a:p>
            <a:pPr defTabSz="1785938" eaLnBrk="1" hangingPunct="1"/>
            <a:r>
              <a:rPr lang="en-GB"/>
              <a:t>COPD Care and Medications:</a:t>
            </a:r>
            <a:endParaRPr lang="en-US"/>
          </a:p>
        </p:txBody>
      </p:sp>
      <p:sp>
        <p:nvSpPr>
          <p:cNvPr id="2" name="Footer Placeholder 1"/>
          <p:cNvSpPr>
            <a:spLocks noGrp="1"/>
          </p:cNvSpPr>
          <p:nvPr>
            <p:ph type="ftr" sz="quarter" idx="11"/>
          </p:nvPr>
        </p:nvSpPr>
        <p:spPr>
          <a:xfrm>
            <a:off x="7315200" y="6492875"/>
            <a:ext cx="2895600" cy="365125"/>
          </a:xfrm>
        </p:spPr>
        <p:txBody>
          <a:bodyPr/>
          <a:lstStyle/>
          <a:p>
            <a:pPr>
              <a:defRPr/>
            </a:pPr>
            <a:r>
              <a:rPr lang="en-US"/>
              <a:t>COPD Essentials</a:t>
            </a:r>
          </a:p>
        </p:txBody>
      </p:sp>
      <p:sp>
        <p:nvSpPr>
          <p:cNvPr id="3" name="Slide Number Placeholder 2"/>
          <p:cNvSpPr>
            <a:spLocks noGrp="1"/>
          </p:cNvSpPr>
          <p:nvPr>
            <p:ph type="sldNum" sz="quarter" idx="12"/>
          </p:nvPr>
        </p:nvSpPr>
        <p:spPr/>
        <p:txBody>
          <a:bodyPr/>
          <a:lstStyle/>
          <a:p>
            <a:fld id="{014B544E-39F4-0F40-972C-6C811BB5C482}" type="slidenum">
              <a:rPr lang="en-US" smtClean="0">
                <a:solidFill>
                  <a:prstClr val="black"/>
                </a:solidFill>
              </a:rPr>
              <a:pPr/>
              <a:t>13</a:t>
            </a:fld>
            <a:endParaRPr lang="en-US">
              <a:solidFill>
                <a:prstClr val="black"/>
              </a:solidFill>
            </a:endParaRPr>
          </a:p>
        </p:txBody>
      </p:sp>
      <p:pic>
        <p:nvPicPr>
          <p:cNvPr id="4" name="Picture 3"/>
          <p:cNvPicPr>
            <a:picLocks noChangeAspect="1"/>
          </p:cNvPicPr>
          <p:nvPr/>
        </p:nvPicPr>
        <p:blipFill>
          <a:blip r:embed="rId3"/>
          <a:stretch>
            <a:fillRect/>
          </a:stretch>
        </p:blipFill>
        <p:spPr>
          <a:xfrm>
            <a:off x="3299791" y="3959388"/>
            <a:ext cx="2514600" cy="1885950"/>
          </a:xfrm>
          <a:prstGeom prst="rect">
            <a:avLst/>
          </a:prstGeom>
        </p:spPr>
      </p:pic>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idx="1"/>
          </p:nvPr>
        </p:nvSpPr>
        <p:spPr>
          <a:xfrm>
            <a:off x="762000" y="1724551"/>
            <a:ext cx="6265862" cy="3698387"/>
          </a:xfrm>
        </p:spPr>
        <p:txBody>
          <a:bodyPr/>
          <a:lstStyle/>
          <a:p>
            <a:pPr indent="-255270">
              <a:buClr>
                <a:schemeClr val="tx1"/>
              </a:buClr>
            </a:pPr>
            <a:r>
              <a:rPr lang="en-US" altLang="en-US" sz="2800">
                <a:ea typeface="ＭＳ Ｐゴシック"/>
              </a:rPr>
              <a:t>Manage shortness of breath</a:t>
            </a:r>
            <a:endParaRPr lang="en-US">
              <a:ea typeface="ＭＳ Ｐゴシック"/>
            </a:endParaRPr>
          </a:p>
          <a:p>
            <a:pPr indent="-255270">
              <a:buClr>
                <a:schemeClr val="tx1"/>
              </a:buClr>
              <a:buFont typeface="Arial" charset="0"/>
              <a:buNone/>
            </a:pPr>
            <a:endParaRPr lang="en-US" altLang="en-US" sz="2800">
              <a:ea typeface="ＭＳ Ｐゴシック" charset="-128"/>
              <a:cs typeface="Lucida Sans Unicode"/>
            </a:endParaRPr>
          </a:p>
          <a:p>
            <a:pPr indent="-255270">
              <a:buClr>
                <a:schemeClr val="tx1"/>
              </a:buClr>
            </a:pPr>
            <a:r>
              <a:rPr lang="en-US" altLang="en-US" sz="2800">
                <a:ea typeface="ＭＳ Ｐゴシック"/>
              </a:rPr>
              <a:t>Improve health status</a:t>
            </a:r>
            <a:endParaRPr lang="en-US" altLang="en-US" sz="2800">
              <a:ea typeface="ＭＳ Ｐゴシック"/>
              <a:cs typeface="Lucida Sans Unicode"/>
            </a:endParaRPr>
          </a:p>
          <a:p>
            <a:pPr indent="-255270">
              <a:buClr>
                <a:schemeClr val="tx1"/>
              </a:buClr>
              <a:buFont typeface="Arial" charset="0"/>
              <a:buNone/>
            </a:pPr>
            <a:endParaRPr lang="en-US" altLang="en-US" sz="2800">
              <a:ea typeface="ＭＳ Ｐゴシック" charset="-128"/>
              <a:cs typeface="Lucida Sans Unicode"/>
            </a:endParaRPr>
          </a:p>
          <a:p>
            <a:pPr indent="-255270">
              <a:buClr>
                <a:schemeClr val="tx1"/>
              </a:buClr>
            </a:pPr>
            <a:r>
              <a:rPr lang="en-US" altLang="en-US" sz="2800">
                <a:ea typeface="ＭＳ Ｐゴシック"/>
              </a:rPr>
              <a:t>Improve exercise tolerance</a:t>
            </a:r>
            <a:endParaRPr lang="en-US" altLang="en-US" sz="2800">
              <a:ea typeface="ＭＳ Ｐゴシック"/>
              <a:cs typeface="Lucida Sans Unicode"/>
            </a:endParaRPr>
          </a:p>
          <a:p>
            <a:pPr indent="-255270">
              <a:buClr>
                <a:schemeClr val="tx1"/>
              </a:buClr>
              <a:buFont typeface="Arial" charset="0"/>
              <a:buNone/>
            </a:pPr>
            <a:endParaRPr lang="en-US" altLang="en-US" sz="2800">
              <a:ea typeface="ＭＳ Ｐゴシック" charset="-128"/>
              <a:cs typeface="Lucida Sans Unicode"/>
            </a:endParaRPr>
          </a:p>
          <a:p>
            <a:pPr indent="-255270">
              <a:buClr>
                <a:schemeClr val="tx1"/>
              </a:buClr>
            </a:pPr>
            <a:r>
              <a:rPr lang="en-US" altLang="en-US" sz="2800">
                <a:ea typeface="ＭＳ Ｐゴシック"/>
              </a:rPr>
              <a:t>Reduce </a:t>
            </a:r>
            <a:r>
              <a:rPr lang="ja-JP" altLang="en-US" sz="2800">
                <a:ea typeface="ＭＳ Ｐゴシック"/>
              </a:rPr>
              <a:t>‘</a:t>
            </a:r>
            <a:r>
              <a:rPr lang="en-US" altLang="ja-JP" sz="2800">
                <a:ea typeface="ＭＳ Ｐゴシック"/>
              </a:rPr>
              <a:t>flare-ups</a:t>
            </a:r>
            <a:r>
              <a:rPr lang="ja-JP" altLang="en-US" sz="2800">
                <a:ea typeface="ＭＳ Ｐゴシック"/>
              </a:rPr>
              <a:t>’</a:t>
            </a:r>
            <a:endParaRPr lang="en-US" altLang="en-US" sz="2800">
              <a:ea typeface="ＭＳ Ｐゴシック"/>
              <a:cs typeface="Lucida Sans Unicode"/>
            </a:endParaRPr>
          </a:p>
        </p:txBody>
      </p:sp>
      <p:sp>
        <p:nvSpPr>
          <p:cNvPr id="4098" name="Rectangle 2"/>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ltLang="en-US">
                <a:ea typeface="ＭＳ Ｐゴシック"/>
              </a:rPr>
              <a:t>Be</a:t>
            </a:r>
            <a:r>
              <a:rPr lang="en-US" altLang="en-US">
                <a:solidFill>
                  <a:srgbClr val="1F497D"/>
                </a:solidFill>
                <a:ea typeface="ＭＳ Ｐゴシック"/>
              </a:rPr>
              <a:t>nefits</a:t>
            </a:r>
            <a:r>
              <a:rPr lang="en-US" altLang="en-US">
                <a:ea typeface="ＭＳ Ｐゴシック"/>
              </a:rPr>
              <a:t> of Medications</a:t>
            </a:r>
          </a:p>
        </p:txBody>
      </p:sp>
      <p:sp>
        <p:nvSpPr>
          <p:cNvPr id="4" name="Footer Placeholder 3"/>
          <p:cNvSpPr>
            <a:spLocks noGrp="1"/>
          </p:cNvSpPr>
          <p:nvPr>
            <p:ph type="ftr" sz="quarter" idx="11"/>
          </p:nvPr>
        </p:nvSpPr>
        <p:spPr/>
        <p:txBody>
          <a:bodyPr vert="horz" lIns="91440" tIns="45720" rIns="91440" bIns="45720" anchor="b"/>
          <a:lstStyle/>
          <a:p>
            <a:pPr>
              <a:defRPr/>
            </a:pPr>
            <a:r>
              <a:rPr lang="en-US"/>
              <a:t>COPD</a:t>
            </a:r>
          </a:p>
        </p:txBody>
      </p:sp>
      <p:sp>
        <p:nvSpPr>
          <p:cNvPr id="2" name="Slide Number Placeholder 1"/>
          <p:cNvSpPr>
            <a:spLocks noGrp="1"/>
          </p:cNvSpPr>
          <p:nvPr>
            <p:ph type="sldNum" sz="quarter" idx="12"/>
          </p:nvPr>
        </p:nvSpPr>
        <p:spPr/>
        <p:txBody>
          <a:bodyPr/>
          <a:lstStyle/>
          <a:p>
            <a:fld id="{014B544E-39F4-0F40-972C-6C811BB5C482}" type="slidenum">
              <a:rPr lang="en-US" smtClean="0">
                <a:solidFill>
                  <a:prstClr val="black"/>
                </a:solidFill>
              </a:rPr>
              <a:pPr/>
              <a:t>14</a:t>
            </a:fld>
            <a:endParaRPr lang="en-US">
              <a:solidFill>
                <a:prstClr val="black"/>
              </a:solidFill>
            </a:endParaRPr>
          </a:p>
        </p:txBody>
      </p:sp>
      <p:sp>
        <p:nvSpPr>
          <p:cNvPr id="5" name="TextBox 4"/>
          <p:cNvSpPr txBox="1"/>
          <p:nvPr/>
        </p:nvSpPr>
        <p:spPr>
          <a:xfrm>
            <a:off x="6011863" y="2286000"/>
            <a:ext cx="2808287" cy="3416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buClr>
                <a:schemeClr val="tx1"/>
              </a:buClr>
              <a:defRPr/>
            </a:pPr>
            <a:r>
              <a:rPr lang="en-US"/>
              <a:t>Same diagnosis DOES NOT mean same medications in all patients. </a:t>
            </a:r>
          </a:p>
          <a:p>
            <a:pPr algn="ctr">
              <a:buClr>
                <a:schemeClr val="tx1"/>
              </a:buClr>
              <a:defRPr/>
            </a:pPr>
            <a:endParaRPr lang="en-US"/>
          </a:p>
          <a:p>
            <a:pPr algn="ctr">
              <a:buClr>
                <a:schemeClr val="tx1"/>
              </a:buClr>
              <a:defRPr/>
            </a:pPr>
            <a:r>
              <a:rPr lang="en-US"/>
              <a:t>It is important to take meds as prescribed. </a:t>
            </a:r>
          </a:p>
          <a:p>
            <a:pPr algn="ctr">
              <a:buClr>
                <a:schemeClr val="tx1"/>
              </a:buClr>
              <a:defRPr/>
            </a:pPr>
            <a:endParaRPr lang="en-US"/>
          </a:p>
          <a:p>
            <a:pPr algn="ctr">
              <a:buClr>
                <a:schemeClr val="tx1"/>
              </a:buClr>
              <a:defRPr/>
            </a:pPr>
            <a:r>
              <a:rPr lang="en-US"/>
              <a:t>If not working as usual, talk to a health care provider</a:t>
            </a:r>
          </a:p>
          <a:p>
            <a:pPr>
              <a:defRPr/>
            </a:pPr>
            <a:endParaRPr lang="en-US"/>
          </a:p>
        </p:txBody>
      </p:sp>
    </p:spTree>
    <p:extLst>
      <p:ext uri="{BB962C8B-B14F-4D97-AF65-F5344CB8AC3E}">
        <p14:creationId xmlns:p14="http://schemas.microsoft.com/office/powerpoint/2010/main" val="1579757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16B0B-8D55-46FF-A868-B6CAC200D189}"/>
              </a:ext>
            </a:extLst>
          </p:cNvPr>
          <p:cNvSpPr>
            <a:spLocks noGrp="1"/>
          </p:cNvSpPr>
          <p:nvPr>
            <p:ph type="title"/>
          </p:nvPr>
        </p:nvSpPr>
        <p:spPr/>
        <p:txBody>
          <a:bodyPr vert="horz" lIns="91440" tIns="45720" rIns="91440" bIns="45720" rtlCol="0" anchor="ctr">
            <a:noAutofit/>
            <a:scene3d>
              <a:camera prst="orthographicFront"/>
              <a:lightRig rig="soft" dir="t"/>
            </a:scene3d>
            <a:sp3d prstMaterial="softEdge">
              <a:bevelT w="25400" h="25400"/>
            </a:sp3d>
          </a:bodyPr>
          <a:lstStyle/>
          <a:p>
            <a:r>
              <a:rPr lang="en-US">
                <a:ea typeface="ＭＳ Ｐゴシック"/>
                <a:cs typeface="Lucida Sans Unicode"/>
              </a:rPr>
              <a:t>Types of Medication</a:t>
            </a:r>
            <a:endParaRPr lang="en-US">
              <a:cs typeface="Lucida Sans Unicode"/>
            </a:endParaRPr>
          </a:p>
        </p:txBody>
      </p:sp>
      <p:sp>
        <p:nvSpPr>
          <p:cNvPr id="4" name="Footer Placeholder 3">
            <a:extLst>
              <a:ext uri="{FF2B5EF4-FFF2-40B4-BE49-F238E27FC236}">
                <a16:creationId xmlns:a16="http://schemas.microsoft.com/office/drawing/2014/main" id="{04B95162-C34D-47FD-A4ED-B3A23A6F240C}"/>
              </a:ext>
            </a:extLst>
          </p:cNvPr>
          <p:cNvSpPr>
            <a:spLocks noGrp="1"/>
          </p:cNvSpPr>
          <p:nvPr>
            <p:ph type="ftr" sz="quarter" idx="11"/>
          </p:nvPr>
        </p:nvSpPr>
        <p:spPr/>
        <p:txBody>
          <a:bodyPr vert="horz" lIns="91440" tIns="45720" rIns="91440" bIns="45720" anchor="b"/>
          <a:lstStyle/>
          <a:p>
            <a:pPr>
              <a:defRPr/>
            </a:pPr>
            <a:r>
              <a:rPr lang="en-US"/>
              <a:t>COPD</a:t>
            </a:r>
            <a:endParaRPr lang="en-US">
              <a:solidFill>
                <a:prstClr val="black"/>
              </a:solidFill>
            </a:endParaRPr>
          </a:p>
        </p:txBody>
      </p:sp>
      <p:sp>
        <p:nvSpPr>
          <p:cNvPr id="5" name="Slide Number Placeholder 4">
            <a:extLst>
              <a:ext uri="{FF2B5EF4-FFF2-40B4-BE49-F238E27FC236}">
                <a16:creationId xmlns:a16="http://schemas.microsoft.com/office/drawing/2014/main" id="{A492E8D2-3203-4704-B909-FB29C53B5B45}"/>
              </a:ext>
            </a:extLst>
          </p:cNvPr>
          <p:cNvSpPr>
            <a:spLocks noGrp="1"/>
          </p:cNvSpPr>
          <p:nvPr>
            <p:ph type="sldNum" sz="quarter" idx="12"/>
          </p:nvPr>
        </p:nvSpPr>
        <p:spPr/>
        <p:txBody>
          <a:bodyPr/>
          <a:lstStyle/>
          <a:p>
            <a:fld id="{014B544E-39F4-0F40-972C-6C811BB5C482}" type="slidenum">
              <a:rPr lang="en-US">
                <a:solidFill>
                  <a:prstClr val="black"/>
                </a:solidFill>
              </a:rPr>
              <a:pPr/>
              <a:t>15</a:t>
            </a:fld>
            <a:endParaRPr lang="en-US">
              <a:solidFill>
                <a:prstClr val="black"/>
              </a:solidFill>
            </a:endParaRPr>
          </a:p>
        </p:txBody>
      </p:sp>
      <p:sp>
        <p:nvSpPr>
          <p:cNvPr id="12" name="Content Placeholder 11">
            <a:extLst>
              <a:ext uri="{FF2B5EF4-FFF2-40B4-BE49-F238E27FC236}">
                <a16:creationId xmlns:a16="http://schemas.microsoft.com/office/drawing/2014/main" id="{582B673B-4C1E-4F7B-BFE7-400775470A0B}"/>
              </a:ext>
            </a:extLst>
          </p:cNvPr>
          <p:cNvSpPr>
            <a:spLocks noGrp="1"/>
          </p:cNvSpPr>
          <p:nvPr>
            <p:ph idx="1"/>
          </p:nvPr>
        </p:nvSpPr>
        <p:spPr/>
        <p:txBody>
          <a:bodyPr/>
          <a:lstStyle/>
          <a:p>
            <a:pPr indent="-255270"/>
            <a:r>
              <a:rPr lang="en-US">
                <a:ea typeface="ＭＳ Ｐゴシック"/>
                <a:cs typeface="Lucida Sans Unicode"/>
              </a:rPr>
              <a:t>Rescue – short acting bronchodilators</a:t>
            </a:r>
            <a:endParaRPr lang="en-US">
              <a:cs typeface="Lucida Sans Unicode"/>
            </a:endParaRPr>
          </a:p>
          <a:p>
            <a:pPr indent="-255270"/>
            <a:endParaRPr lang="en-US">
              <a:ea typeface="ＭＳ Ｐゴシック"/>
              <a:cs typeface="Lucida Sans Unicode"/>
            </a:endParaRPr>
          </a:p>
          <a:p>
            <a:pPr indent="-255270"/>
            <a:r>
              <a:rPr lang="en-US">
                <a:ea typeface="ＭＳ Ｐゴシック"/>
                <a:cs typeface="Lucida Sans Unicode"/>
              </a:rPr>
              <a:t>Daily – long acting bronchodilators</a:t>
            </a:r>
          </a:p>
          <a:p>
            <a:pPr indent="-255270"/>
            <a:endParaRPr lang="en-US">
              <a:cs typeface="Lucida Sans Unicode"/>
            </a:endParaRPr>
          </a:p>
          <a:p>
            <a:pPr indent="-255270"/>
            <a:r>
              <a:rPr lang="en-US">
                <a:ea typeface="ＭＳ Ｐゴシック"/>
                <a:cs typeface="Lucida Sans Unicode"/>
              </a:rPr>
              <a:t>Corticosteroids</a:t>
            </a:r>
          </a:p>
          <a:p>
            <a:pPr indent="-255270"/>
            <a:endParaRPr lang="en-US">
              <a:cs typeface="Lucida Sans Unicode"/>
            </a:endParaRPr>
          </a:p>
          <a:p>
            <a:pPr indent="-255270"/>
            <a:r>
              <a:rPr lang="en-US">
                <a:ea typeface="ＭＳ Ｐゴシック"/>
                <a:cs typeface="Lucida Sans Unicode"/>
              </a:rPr>
              <a:t>Oxygen</a:t>
            </a:r>
          </a:p>
        </p:txBody>
      </p:sp>
    </p:spTree>
    <p:extLst>
      <p:ext uri="{BB962C8B-B14F-4D97-AF65-F5344CB8AC3E}">
        <p14:creationId xmlns:p14="http://schemas.microsoft.com/office/powerpoint/2010/main" val="139249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D8146A-DF14-453E-8AAB-ADF32119AF92}"/>
              </a:ext>
            </a:extLst>
          </p:cNvPr>
          <p:cNvSpPr>
            <a:spLocks noGrp="1"/>
          </p:cNvSpPr>
          <p:nvPr>
            <p:ph type="title"/>
          </p:nvPr>
        </p:nvSpPr>
        <p:spPr/>
        <p:txBody>
          <a:bodyPr vert="horz" lIns="91440" tIns="45720" rIns="91440" bIns="45720" anchor="ctr">
            <a:normAutofit/>
            <a:scene3d>
              <a:camera prst="orthographicFront"/>
              <a:lightRig rig="soft" dir="t"/>
            </a:scene3d>
            <a:sp3d prstMaterial="softEdge">
              <a:bevelT w="25400" h="25400"/>
            </a:sp3d>
          </a:bodyPr>
          <a:lstStyle/>
          <a:p>
            <a:r>
              <a:rPr lang="en-US">
                <a:cs typeface="Lucida Sans Unicode"/>
              </a:rPr>
              <a:t>How Does Medication Work?</a:t>
            </a:r>
            <a:endParaRPr lang="en-US"/>
          </a:p>
        </p:txBody>
      </p:sp>
      <p:sp>
        <p:nvSpPr>
          <p:cNvPr id="2" name="Content Placeholder 1">
            <a:extLst>
              <a:ext uri="{FF2B5EF4-FFF2-40B4-BE49-F238E27FC236}">
                <a16:creationId xmlns:a16="http://schemas.microsoft.com/office/drawing/2014/main" id="{77BB91AA-ED3B-4792-8061-8ADBACFAA68C}"/>
              </a:ext>
            </a:extLst>
          </p:cNvPr>
          <p:cNvSpPr>
            <a:spLocks noGrp="1"/>
          </p:cNvSpPr>
          <p:nvPr>
            <p:ph sz="quarter" idx="2"/>
          </p:nvPr>
        </p:nvSpPr>
        <p:spPr>
          <a:xfrm>
            <a:off x="457200" y="1724785"/>
            <a:ext cx="4040188" cy="4236278"/>
          </a:xfrm>
        </p:spPr>
        <p:txBody>
          <a:bodyPr/>
          <a:lstStyle/>
          <a:p>
            <a:pPr indent="-255270"/>
            <a:r>
              <a:rPr lang="en-US" sz="2300" b="1">
                <a:ea typeface="ＭＳ Ｐゴシック"/>
                <a:cs typeface="Lucida Sans Unicode"/>
              </a:rPr>
              <a:t>Bronchodilators</a:t>
            </a:r>
            <a:endParaRPr lang="en-US" sz="2300">
              <a:ea typeface="ＭＳ Ｐゴシック"/>
              <a:cs typeface="+mn-lt"/>
            </a:endParaRPr>
          </a:p>
          <a:p>
            <a:pPr indent="-255270"/>
            <a:endParaRPr lang="en-US" sz="2300">
              <a:ea typeface="+mn-lt"/>
              <a:cs typeface="+mn-lt"/>
            </a:endParaRPr>
          </a:p>
          <a:p>
            <a:pPr indent="-255270"/>
            <a:r>
              <a:rPr lang="en-US" sz="2300">
                <a:ea typeface="ＭＳ Ｐゴシック"/>
                <a:cs typeface="Lucida Sans Unicode"/>
              </a:rPr>
              <a:t>Relax muscles in the airways </a:t>
            </a:r>
            <a:endParaRPr lang="en-US" sz="2300">
              <a:ea typeface="ＭＳ Ｐゴシック"/>
              <a:cs typeface="+mn-lt"/>
            </a:endParaRPr>
          </a:p>
          <a:p>
            <a:pPr indent="-255270"/>
            <a:r>
              <a:rPr lang="en-US" sz="2300">
                <a:ea typeface="ＭＳ Ｐゴシック"/>
                <a:cs typeface="Lucida Sans Unicode"/>
              </a:rPr>
              <a:t>Treat shortness of breath, some cough, wheezing, exercise tolerance </a:t>
            </a:r>
            <a:endParaRPr lang="en-US" sz="2300">
              <a:ea typeface="ＭＳ Ｐゴシック"/>
              <a:cs typeface="+mn-lt"/>
            </a:endParaRPr>
          </a:p>
          <a:p>
            <a:pPr indent="-255270"/>
            <a:r>
              <a:rPr lang="en-US" sz="2300">
                <a:ea typeface="ＭＳ Ｐゴシック"/>
                <a:cs typeface="Lucida Sans Unicode"/>
              </a:rPr>
              <a:t>Types: Inhaled </a:t>
            </a:r>
            <a:endParaRPr lang="en-US" sz="2300">
              <a:ea typeface="ＭＳ Ｐゴシック"/>
            </a:endParaRPr>
          </a:p>
        </p:txBody>
      </p:sp>
      <p:sp>
        <p:nvSpPr>
          <p:cNvPr id="8" name="Content Placeholder 7">
            <a:extLst>
              <a:ext uri="{FF2B5EF4-FFF2-40B4-BE49-F238E27FC236}">
                <a16:creationId xmlns:a16="http://schemas.microsoft.com/office/drawing/2014/main" id="{888B8ED8-48B7-49AF-8C06-B6BC1C5291E6}"/>
              </a:ext>
            </a:extLst>
          </p:cNvPr>
          <p:cNvSpPr>
            <a:spLocks noGrp="1"/>
          </p:cNvSpPr>
          <p:nvPr>
            <p:ph sz="quarter" idx="4"/>
          </p:nvPr>
        </p:nvSpPr>
        <p:spPr>
          <a:xfrm>
            <a:off x="4645025" y="1724785"/>
            <a:ext cx="4041775" cy="4236278"/>
          </a:xfrm>
        </p:spPr>
        <p:txBody>
          <a:bodyPr/>
          <a:lstStyle/>
          <a:p>
            <a:pPr indent="-255270">
              <a:spcBef>
                <a:spcPts val="400"/>
              </a:spcBef>
            </a:pPr>
            <a:r>
              <a:rPr lang="en-US" sz="2300" b="1">
                <a:ea typeface="ＭＳ Ｐゴシック"/>
                <a:cs typeface="+mn-lt"/>
              </a:rPr>
              <a:t>Corticosteroids</a:t>
            </a:r>
          </a:p>
          <a:p>
            <a:pPr indent="-255270">
              <a:spcBef>
                <a:spcPts val="400"/>
              </a:spcBef>
            </a:pPr>
            <a:endParaRPr lang="en-US" sz="2300">
              <a:ea typeface="+mn-lt"/>
              <a:cs typeface="+mn-lt"/>
            </a:endParaRPr>
          </a:p>
          <a:p>
            <a:pPr indent="-255270">
              <a:spcBef>
                <a:spcPts val="400"/>
              </a:spcBef>
            </a:pPr>
            <a:r>
              <a:rPr lang="en-US" sz="2300">
                <a:ea typeface="ＭＳ Ｐゴシック"/>
                <a:cs typeface="Lucida Sans Unicode"/>
              </a:rPr>
              <a:t>Reduce inflammation in the airways </a:t>
            </a:r>
            <a:endParaRPr lang="en-US" sz="2300">
              <a:ea typeface="ＭＳ Ｐゴシック"/>
              <a:cs typeface="+mn-lt"/>
            </a:endParaRPr>
          </a:p>
          <a:p>
            <a:pPr indent="-255270">
              <a:spcBef>
                <a:spcPts val="400"/>
              </a:spcBef>
            </a:pPr>
            <a:r>
              <a:rPr lang="en-US" sz="2300">
                <a:ea typeface="ＭＳ Ｐゴシック"/>
                <a:cs typeface="Lucida Sans Unicode"/>
              </a:rPr>
              <a:t>Treat shortness of breath, cough, wheeze due to inflammation in the airways </a:t>
            </a:r>
            <a:endParaRPr lang="en-US" sz="2300">
              <a:ea typeface="ＭＳ Ｐゴシック"/>
              <a:cs typeface="+mn-lt"/>
            </a:endParaRPr>
          </a:p>
          <a:p>
            <a:pPr indent="-255270">
              <a:spcBef>
                <a:spcPts val="400"/>
              </a:spcBef>
            </a:pPr>
            <a:r>
              <a:rPr lang="en-US" sz="2300">
                <a:ea typeface="ＭＳ Ｐゴシック"/>
                <a:cs typeface="Lucida Sans Unicode"/>
              </a:rPr>
              <a:t>Can reduce flare ups</a:t>
            </a:r>
          </a:p>
          <a:p>
            <a:pPr indent="-255270">
              <a:spcBef>
                <a:spcPts val="400"/>
              </a:spcBef>
            </a:pPr>
            <a:r>
              <a:rPr lang="en-US" sz="2300">
                <a:ea typeface="ＭＳ Ｐゴシック"/>
                <a:cs typeface="Lucida Sans Unicode"/>
              </a:rPr>
              <a:t>Types: Inhaled or ora</a:t>
            </a:r>
            <a:r>
              <a:rPr lang="en-US">
                <a:ea typeface="ＭＳ Ｐゴシック"/>
                <a:cs typeface="Lucida Sans Unicode"/>
              </a:rPr>
              <a:t>l </a:t>
            </a:r>
          </a:p>
        </p:txBody>
      </p:sp>
      <p:sp>
        <p:nvSpPr>
          <p:cNvPr id="4" name="Footer Placeholder 3">
            <a:extLst>
              <a:ext uri="{FF2B5EF4-FFF2-40B4-BE49-F238E27FC236}">
                <a16:creationId xmlns:a16="http://schemas.microsoft.com/office/drawing/2014/main" id="{C90B2FC3-1E9C-4585-9C25-FF060FC07045}"/>
              </a:ext>
            </a:extLst>
          </p:cNvPr>
          <p:cNvSpPr>
            <a:spLocks noGrp="1"/>
          </p:cNvSpPr>
          <p:nvPr>
            <p:ph type="ftr" sz="quarter" idx="11"/>
          </p:nvPr>
        </p:nvSpPr>
        <p:spPr/>
        <p:txBody>
          <a:bodyPr vert="horz" lIns="91440" tIns="45720" rIns="91440" bIns="45720" anchor="b"/>
          <a:lstStyle/>
          <a:p>
            <a:pPr>
              <a:defRPr/>
            </a:pPr>
            <a:r>
              <a:rPr lang="en-US"/>
              <a:t>COPD</a:t>
            </a:r>
            <a:endParaRPr lang="en-US">
              <a:solidFill>
                <a:prstClr val="black"/>
              </a:solidFill>
            </a:endParaRPr>
          </a:p>
        </p:txBody>
      </p:sp>
      <p:sp>
        <p:nvSpPr>
          <p:cNvPr id="5" name="Slide Number Placeholder 4">
            <a:extLst>
              <a:ext uri="{FF2B5EF4-FFF2-40B4-BE49-F238E27FC236}">
                <a16:creationId xmlns:a16="http://schemas.microsoft.com/office/drawing/2014/main" id="{935F865B-3367-49BC-9D1E-35303ECE7FFA}"/>
              </a:ext>
            </a:extLst>
          </p:cNvPr>
          <p:cNvSpPr>
            <a:spLocks noGrp="1"/>
          </p:cNvSpPr>
          <p:nvPr>
            <p:ph type="sldNum" sz="quarter" idx="12"/>
          </p:nvPr>
        </p:nvSpPr>
        <p:spPr/>
        <p:txBody>
          <a:bodyPr/>
          <a:lstStyle/>
          <a:p>
            <a:fld id="{014B544E-39F4-0F40-972C-6C811BB5C482}"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4878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71" y="0"/>
            <a:ext cx="8131429" cy="1143000"/>
          </a:xfrm>
        </p:spPr>
        <p:txBody>
          <a:bodyPr/>
          <a:lstStyle/>
          <a:p>
            <a:r>
              <a:rPr lang="en-US"/>
              <a:t>Respiratory Medication Devices</a:t>
            </a:r>
          </a:p>
        </p:txBody>
      </p:sp>
      <p:sp>
        <p:nvSpPr>
          <p:cNvPr id="4" name="Footer Placeholder 3"/>
          <p:cNvSpPr>
            <a:spLocks noGrp="1"/>
          </p:cNvSpPr>
          <p:nvPr>
            <p:ph type="ftr" sz="quarter" idx="11"/>
          </p:nvPr>
        </p:nvSpPr>
        <p:spPr/>
        <p:txBody>
          <a:bodyPr vert="horz" lIns="91440" tIns="45720" rIns="91440" bIns="45720" anchor="b"/>
          <a:lstStyle/>
          <a:p>
            <a:pPr>
              <a:defRPr/>
            </a:pPr>
            <a:r>
              <a:rPr lang="en-US"/>
              <a:t>COPD</a:t>
            </a:r>
          </a:p>
        </p:txBody>
      </p:sp>
      <p:sp>
        <p:nvSpPr>
          <p:cNvPr id="5" name="Slide Number Placeholder 4"/>
          <p:cNvSpPr>
            <a:spLocks noGrp="1"/>
          </p:cNvSpPr>
          <p:nvPr>
            <p:ph type="sldNum" sz="quarter" idx="12"/>
          </p:nvPr>
        </p:nvSpPr>
        <p:spPr/>
        <p:txBody>
          <a:bodyPr/>
          <a:lstStyle/>
          <a:p>
            <a:fld id="{014B544E-39F4-0F40-972C-6C811BB5C482}" type="slidenum">
              <a:rPr lang="en-US" smtClean="0">
                <a:solidFill>
                  <a:prstClr val="black"/>
                </a:solidFill>
              </a:rPr>
              <a:pPr/>
              <a:t>17</a:t>
            </a:fld>
            <a:endParaRPr lang="en-US">
              <a:solidFill>
                <a:prstClr val="black"/>
              </a:solidFill>
            </a:endParaRPr>
          </a:p>
        </p:txBody>
      </p:sp>
      <p:pic>
        <p:nvPicPr>
          <p:cNvPr id="6" name="Picture 7" descr="G:\WORKGROUP\Health Initiative 08\Graphics &amp; Photos\resp device\tiff file\Spiriva.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632"/>
          <a:stretch/>
        </p:blipFill>
        <p:spPr bwMode="auto">
          <a:xfrm>
            <a:off x="391759" y="4136816"/>
            <a:ext cx="937552" cy="13533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2097947" y="3063790"/>
            <a:ext cx="15147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Diskus</a:t>
            </a:r>
            <a:r>
              <a:rPr lang="en-US" sz="2400" baseline="30000">
                <a:solidFill>
                  <a:srgbClr val="000000"/>
                </a:solidFill>
                <a:latin typeface="Arial" charset="0"/>
                <a:cs typeface="Arial" charset="0"/>
              </a:rPr>
              <a:t>®</a:t>
            </a:r>
          </a:p>
        </p:txBody>
      </p:sp>
      <p:sp>
        <p:nvSpPr>
          <p:cNvPr id="8" name="Rectangle 9"/>
          <p:cNvSpPr>
            <a:spLocks noChangeArrowheads="1"/>
          </p:cNvSpPr>
          <p:nvPr/>
        </p:nvSpPr>
        <p:spPr bwMode="auto">
          <a:xfrm>
            <a:off x="3931310" y="3189749"/>
            <a:ext cx="1819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Turbuhaler</a:t>
            </a:r>
            <a:r>
              <a:rPr lang="en-US" sz="2400" baseline="30000">
                <a:solidFill>
                  <a:srgbClr val="000000"/>
                </a:solidFill>
                <a:latin typeface="Arial" charset="0"/>
                <a:cs typeface="Arial" charset="0"/>
              </a:rPr>
              <a:t>®</a:t>
            </a:r>
          </a:p>
        </p:txBody>
      </p:sp>
      <p:sp>
        <p:nvSpPr>
          <p:cNvPr id="9" name="Rectangle 7"/>
          <p:cNvSpPr>
            <a:spLocks noChangeArrowheads="1"/>
          </p:cNvSpPr>
          <p:nvPr/>
        </p:nvSpPr>
        <p:spPr bwMode="auto">
          <a:xfrm>
            <a:off x="219125" y="3219931"/>
            <a:ext cx="1776162" cy="88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lnSpc>
                <a:spcPct val="70000"/>
              </a:lnSpc>
              <a:spcBef>
                <a:spcPct val="0"/>
              </a:spcBef>
              <a:spcAft>
                <a:spcPct val="0"/>
              </a:spcAft>
            </a:pPr>
            <a:r>
              <a:rPr lang="en-US" sz="2400">
                <a:solidFill>
                  <a:srgbClr val="000000"/>
                </a:solidFill>
                <a:latin typeface="Arial" charset="0"/>
                <a:cs typeface="Arial" charset="0"/>
              </a:rPr>
              <a:t>Metered Dose </a:t>
            </a:r>
          </a:p>
          <a:p>
            <a:pPr algn="ctr" fontAlgn="base">
              <a:lnSpc>
                <a:spcPct val="70000"/>
              </a:lnSpc>
              <a:spcBef>
                <a:spcPct val="0"/>
              </a:spcBef>
              <a:spcAft>
                <a:spcPct val="0"/>
              </a:spcAft>
            </a:pPr>
            <a:r>
              <a:rPr lang="en-US" sz="2400">
                <a:solidFill>
                  <a:srgbClr val="000000"/>
                </a:solidFill>
                <a:latin typeface="Arial" charset="0"/>
                <a:cs typeface="Arial" charset="0"/>
              </a:rPr>
              <a:t>Inhaler</a:t>
            </a:r>
            <a:r>
              <a:rPr lang="en-US" sz="2400" baseline="30000">
                <a:solidFill>
                  <a:srgbClr val="000000"/>
                </a:solidFill>
                <a:latin typeface="Arial" charset="0"/>
                <a:cs typeface="Arial" charset="0"/>
              </a:rPr>
              <a:t>®</a:t>
            </a:r>
            <a:endParaRPr lang="en-US" sz="2400">
              <a:solidFill>
                <a:srgbClr val="000000"/>
              </a:solidFill>
              <a:latin typeface="Arial" charset="0"/>
              <a:cs typeface="Arial" charset="0"/>
            </a:endParaRPr>
          </a:p>
        </p:txBody>
      </p:sp>
      <p:sp>
        <p:nvSpPr>
          <p:cNvPr id="10" name="Rectangle 10"/>
          <p:cNvSpPr>
            <a:spLocks noChangeArrowheads="1"/>
          </p:cNvSpPr>
          <p:nvPr/>
        </p:nvSpPr>
        <p:spPr bwMode="auto">
          <a:xfrm>
            <a:off x="7086600" y="5562600"/>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CA" sz="2400" err="1">
                <a:solidFill>
                  <a:srgbClr val="000000"/>
                </a:solidFill>
                <a:latin typeface="Arial" charset="0"/>
                <a:cs typeface="Arial" charset="0"/>
              </a:rPr>
              <a:t>Breezhaler</a:t>
            </a:r>
            <a:r>
              <a:rPr lang="en-US" sz="2400" baseline="30000">
                <a:solidFill>
                  <a:srgbClr val="000000"/>
                </a:solidFill>
                <a:latin typeface="Arial" charset="0"/>
                <a:cs typeface="Arial" charset="0"/>
              </a:rPr>
              <a:t>®</a:t>
            </a:r>
            <a:endParaRPr lang="en-US" sz="2400">
              <a:solidFill>
                <a:srgbClr val="000000"/>
              </a:solidFill>
              <a:latin typeface="Arial" charset="0"/>
              <a:cs typeface="Arial" charset="0"/>
            </a:endParaRPr>
          </a:p>
        </p:txBody>
      </p:sp>
      <p:sp>
        <p:nvSpPr>
          <p:cNvPr id="11" name="Rectangle 11"/>
          <p:cNvSpPr>
            <a:spLocks noChangeArrowheads="1"/>
          </p:cNvSpPr>
          <p:nvPr/>
        </p:nvSpPr>
        <p:spPr bwMode="auto">
          <a:xfrm>
            <a:off x="329811" y="5571497"/>
            <a:ext cx="18800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HandiHaler</a:t>
            </a:r>
            <a:r>
              <a:rPr lang="en-US" sz="2400" baseline="30000">
                <a:solidFill>
                  <a:srgbClr val="000000"/>
                </a:solidFill>
                <a:latin typeface="Arial" charset="0"/>
                <a:cs typeface="Arial" charset="0"/>
              </a:rPr>
              <a:t>®</a:t>
            </a:r>
          </a:p>
        </p:txBody>
      </p:sp>
      <p:pic>
        <p:nvPicPr>
          <p:cNvPr id="12" name="Picture 4" descr="G:\WORKGROUP\Health Initiative 08\Graphics &amp; Photos\resp device\tiff file\seebri.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2397" y="4136787"/>
            <a:ext cx="944031" cy="12587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G:\WORKGROUP\Health Initiative 08\Graphics &amp; Photos\resp device\tiff file\Advair.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3733" y="1796951"/>
            <a:ext cx="944031" cy="12587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WORKGROUP\Health Initiative 08\Graphics &amp; Photos\resp device\tiff file\Airomir.bmp"/>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262" r="23361"/>
          <a:stretch/>
        </p:blipFill>
        <p:spPr bwMode="auto">
          <a:xfrm>
            <a:off x="732194" y="1796951"/>
            <a:ext cx="597494" cy="12979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G:\WORKGROUP\Health Initiative 08\Graphics &amp; Photos\resp device\tiff file\Symbicort.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0118"/>
          <a:stretch/>
        </p:blipFill>
        <p:spPr bwMode="auto">
          <a:xfrm>
            <a:off x="4267200" y="1752600"/>
            <a:ext cx="838200" cy="14525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5112" y="4441587"/>
            <a:ext cx="1097570" cy="833318"/>
          </a:xfrm>
          <a:prstGeom prst="rect">
            <a:avLst/>
          </a:prstGeom>
        </p:spPr>
      </p:pic>
      <p:sp>
        <p:nvSpPr>
          <p:cNvPr id="17" name="Rectangle 11"/>
          <p:cNvSpPr>
            <a:spLocks noChangeArrowheads="1"/>
          </p:cNvSpPr>
          <p:nvPr/>
        </p:nvSpPr>
        <p:spPr bwMode="auto">
          <a:xfrm>
            <a:off x="5602357" y="5535493"/>
            <a:ext cx="1582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Genuair</a:t>
            </a:r>
            <a:r>
              <a:rPr lang="en-US" sz="2400" baseline="30000">
                <a:solidFill>
                  <a:srgbClr val="000000"/>
                </a:solidFill>
                <a:latin typeface="Arial" charset="0"/>
                <a:cs typeface="Arial" charset="0"/>
              </a:rPr>
              <a:t>®</a:t>
            </a: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4800" y="1828800"/>
            <a:ext cx="729799" cy="1237104"/>
          </a:xfrm>
          <a:prstGeom prst="rect">
            <a:avLst/>
          </a:prstGeom>
        </p:spPr>
      </p:pic>
      <p:sp>
        <p:nvSpPr>
          <p:cNvPr id="19" name="Rectangle 9"/>
          <p:cNvSpPr>
            <a:spLocks noChangeArrowheads="1"/>
          </p:cNvSpPr>
          <p:nvPr/>
        </p:nvSpPr>
        <p:spPr bwMode="auto">
          <a:xfrm>
            <a:off x="7523968" y="3200400"/>
            <a:ext cx="13914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Ellipta</a:t>
            </a:r>
            <a:r>
              <a:rPr lang="en-US" sz="2400" baseline="30000">
                <a:solidFill>
                  <a:srgbClr val="000000"/>
                </a:solidFill>
                <a:latin typeface="Arial" charset="0"/>
                <a:cs typeface="Arial" charset="0"/>
              </a:rPr>
              <a:t>®</a:t>
            </a:r>
          </a:p>
        </p:txBody>
      </p:sp>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l="19897"/>
          <a:stretch/>
        </p:blipFill>
        <p:spPr>
          <a:xfrm>
            <a:off x="6172200" y="1676400"/>
            <a:ext cx="1005697" cy="1674000"/>
          </a:xfrm>
          <a:prstGeom prst="rect">
            <a:avLst/>
          </a:prstGeom>
        </p:spPr>
      </p:pic>
      <p:sp>
        <p:nvSpPr>
          <p:cNvPr id="21" name="TextBox 20"/>
          <p:cNvSpPr txBox="1"/>
          <p:nvPr/>
        </p:nvSpPr>
        <p:spPr>
          <a:xfrm>
            <a:off x="5943600" y="3319731"/>
            <a:ext cx="1592653" cy="461665"/>
          </a:xfrm>
          <a:prstGeom prst="rect">
            <a:avLst/>
          </a:prstGeom>
          <a:noFill/>
        </p:spPr>
        <p:txBody>
          <a:bodyPr wrap="square" lIns="91440" tIns="45720" rIns="91440" bIns="45720" rtlCol="0" anchor="t">
            <a:spAutoFit/>
          </a:bodyPr>
          <a:lstStyle/>
          <a:p>
            <a:pPr lvl="0" algn="ctr" fontAlgn="base">
              <a:spcBef>
                <a:spcPct val="0"/>
              </a:spcBef>
              <a:spcAft>
                <a:spcPct val="0"/>
              </a:spcAft>
            </a:pPr>
            <a:r>
              <a:rPr lang="en-US" sz="2400">
                <a:solidFill>
                  <a:srgbClr val="000000"/>
                </a:solidFill>
                <a:latin typeface="Arial"/>
                <a:cs typeface="Arial"/>
              </a:rPr>
              <a:t>Respimat</a:t>
            </a:r>
            <a:endParaRPr lang="en-US" sz="2400" baseline="30000">
              <a:solidFill>
                <a:srgbClr val="000000"/>
              </a:solidFill>
              <a:latin typeface="Arial"/>
              <a:cs typeface="Arial"/>
            </a:endParaRPr>
          </a:p>
        </p:txBody>
      </p:sp>
      <p:pic>
        <p:nvPicPr>
          <p:cNvPr id="22" name="Picture 2" descr="C:\Users\kpetrasko\Pictures\twisthale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1927" y="4009332"/>
            <a:ext cx="1850231" cy="18478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288609" y="5581522"/>
            <a:ext cx="1723549" cy="830997"/>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Twisthaler</a:t>
            </a:r>
            <a:r>
              <a:rPr lang="en-US" sz="2400" baseline="30000">
                <a:solidFill>
                  <a:srgbClr val="000000"/>
                </a:solidFill>
                <a:latin typeface="Arial" charset="0"/>
                <a:cs typeface="Arial" charset="0"/>
              </a:rPr>
              <a:t>®</a:t>
            </a:r>
          </a:p>
          <a:p>
            <a:endParaRPr lang="en-US" sz="2400">
              <a:latin typeface="Arial" panose="020B0604020202020204" pitchFamily="34" charset="0"/>
              <a:cs typeface="Arial" panose="020B0604020202020204" pitchFamily="34" charset="0"/>
            </a:endParaRPr>
          </a:p>
        </p:txBody>
      </p:sp>
      <p:sp>
        <p:nvSpPr>
          <p:cNvPr id="24" name="TextBox 23"/>
          <p:cNvSpPr txBox="1"/>
          <p:nvPr/>
        </p:nvSpPr>
        <p:spPr>
          <a:xfrm>
            <a:off x="381000" y="1066800"/>
            <a:ext cx="8534400" cy="400050"/>
          </a:xfrm>
          <a:prstGeom prst="rect">
            <a:avLst/>
          </a:prstGeom>
          <a:solidFill>
            <a:schemeClr val="bg1">
              <a:lumMod val="85000"/>
            </a:schemeClr>
          </a:solidFill>
        </p:spPr>
        <p:txBody>
          <a:bodyPr>
            <a:spAutoFit/>
          </a:bodyPr>
          <a:lstStyle/>
          <a:p>
            <a:pPr algn="ctr"/>
            <a:r>
              <a:rPr lang="en-CA" sz="2000">
                <a:solidFill>
                  <a:srgbClr val="000000"/>
                </a:solidFill>
                <a:latin typeface="Arial" charset="0"/>
              </a:rPr>
              <a:t>Canadian Lung Association – patient instruction videos</a:t>
            </a:r>
            <a:endParaRPr lang="en-US" sz="2000">
              <a:solidFill>
                <a:srgbClr val="000000"/>
              </a:solidFill>
              <a:latin typeface="Arial" charset="0"/>
            </a:endParaRPr>
          </a:p>
        </p:txBody>
      </p:sp>
      <p:pic>
        <p:nvPicPr>
          <p:cNvPr id="25" name="Picture 25" descr="Shape, rectangle&#10;&#10;Description automatically generated">
            <a:extLst>
              <a:ext uri="{FF2B5EF4-FFF2-40B4-BE49-F238E27FC236}">
                <a16:creationId xmlns:a16="http://schemas.microsoft.com/office/drawing/2014/main" id="{567344D8-EB63-44EC-9F54-503F7B3E7AE3}"/>
              </a:ext>
            </a:extLst>
          </p:cNvPr>
          <p:cNvPicPr>
            <a:picLocks noChangeAspect="1"/>
          </p:cNvPicPr>
          <p:nvPr/>
        </p:nvPicPr>
        <p:blipFill>
          <a:blip r:embed="rId12"/>
          <a:stretch>
            <a:fillRect/>
          </a:stretch>
        </p:blipFill>
        <p:spPr>
          <a:xfrm>
            <a:off x="4422617" y="4190699"/>
            <a:ext cx="768615" cy="1259560"/>
          </a:xfrm>
          <a:prstGeom prst="rect">
            <a:avLst/>
          </a:prstGeom>
        </p:spPr>
      </p:pic>
      <p:sp>
        <p:nvSpPr>
          <p:cNvPr id="28" name="TextBox 27">
            <a:extLst>
              <a:ext uri="{FF2B5EF4-FFF2-40B4-BE49-F238E27FC236}">
                <a16:creationId xmlns:a16="http://schemas.microsoft.com/office/drawing/2014/main" id="{D171C54E-55FA-4929-8431-C0D6BC074CD9}"/>
              </a:ext>
            </a:extLst>
          </p:cNvPr>
          <p:cNvSpPr txBox="1"/>
          <p:nvPr/>
        </p:nvSpPr>
        <p:spPr>
          <a:xfrm>
            <a:off x="4013601" y="5558684"/>
            <a:ext cx="16408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Arial"/>
                <a:cs typeface="Arial"/>
              </a:rPr>
              <a:t>Aerolizer</a:t>
            </a:r>
            <a:r>
              <a:rPr lang="en-US" sz="2400">
                <a:latin typeface="Arial"/>
                <a:cs typeface="Arial"/>
              </a:rPr>
              <a:t>®​</a:t>
            </a:r>
            <a:endParaRPr lang="en-US" sz="2400">
              <a:cs typeface="Arial"/>
            </a:endParaRPr>
          </a:p>
        </p:txBody>
      </p:sp>
    </p:spTree>
    <p:extLst>
      <p:ext uri="{BB962C8B-B14F-4D97-AF65-F5344CB8AC3E}">
        <p14:creationId xmlns:p14="http://schemas.microsoft.com/office/powerpoint/2010/main" val="3607225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608007" y="990600"/>
            <a:ext cx="7705731" cy="5022272"/>
          </a:xfrm>
        </p:spPr>
        <p:txBody>
          <a:bodyPr>
            <a:normAutofit fontScale="92500" lnSpcReduction="20000"/>
          </a:bodyPr>
          <a:lstStyle/>
          <a:p>
            <a:pPr marL="0" indent="0" algn="ctr" eaLnBrk="1" fontAlgn="auto" hangingPunct="1">
              <a:lnSpc>
                <a:spcPct val="90000"/>
              </a:lnSpc>
              <a:spcAft>
                <a:spcPts val="0"/>
              </a:spcAft>
              <a:buClr>
                <a:schemeClr val="tx1"/>
              </a:buClr>
              <a:buNone/>
              <a:defRPr/>
            </a:pPr>
            <a:endParaRPr lang="en-US" sz="2800" b="1" u="sng">
              <a:solidFill>
                <a:srgbClr val="FF0000"/>
              </a:solidFill>
              <a:ea typeface="+mn-ea"/>
            </a:endParaRPr>
          </a:p>
          <a:p>
            <a:pPr marL="0" indent="0" eaLnBrk="1" fontAlgn="auto" hangingPunct="1">
              <a:lnSpc>
                <a:spcPct val="90000"/>
              </a:lnSpc>
              <a:spcAft>
                <a:spcPts val="0"/>
              </a:spcAft>
              <a:buClr>
                <a:prstClr val="black"/>
              </a:buClr>
              <a:buFont typeface="Wingdings 3" charset="0"/>
              <a:buNone/>
              <a:defRPr/>
            </a:pPr>
            <a:endParaRPr lang="en-US" sz="2400">
              <a:solidFill>
                <a:srgbClr val="000000"/>
              </a:solidFill>
              <a:ea typeface="+mn-ea"/>
              <a:cs typeface="Lucida Sans Unicode"/>
            </a:endParaRPr>
          </a:p>
          <a:p>
            <a:pPr marL="365760" indent="-255905" eaLnBrk="1" fontAlgn="auto" hangingPunct="1">
              <a:lnSpc>
                <a:spcPct val="90000"/>
              </a:lnSpc>
              <a:spcAft>
                <a:spcPts val="0"/>
              </a:spcAft>
              <a:buClr>
                <a:schemeClr val="tx1"/>
              </a:buClr>
              <a:buFont typeface="Wingdings 3"/>
              <a:buChar char=""/>
              <a:defRPr/>
            </a:pPr>
            <a:r>
              <a:rPr lang="en-US" sz="2800">
                <a:ea typeface="+mn-ea"/>
              </a:rPr>
              <a:t>Used when you feel short of breath and need relief </a:t>
            </a:r>
            <a:r>
              <a:rPr lang="en-US" sz="2800">
                <a:solidFill>
                  <a:srgbClr val="FF0000"/>
                </a:solidFill>
                <a:ea typeface="+mn-ea"/>
              </a:rPr>
              <a:t>fast</a:t>
            </a:r>
            <a:endParaRPr lang="en-US" sz="2800">
              <a:solidFill>
                <a:srgbClr val="FF0000"/>
              </a:solidFill>
              <a:ea typeface="+mn-ea"/>
              <a:cs typeface="Lucida Sans Unicode"/>
            </a:endParaRPr>
          </a:p>
          <a:p>
            <a:pPr marL="365760" indent="-255905" eaLnBrk="1" fontAlgn="auto" hangingPunct="1">
              <a:lnSpc>
                <a:spcPct val="90000"/>
              </a:lnSpc>
              <a:spcAft>
                <a:spcPts val="0"/>
              </a:spcAft>
              <a:buClr>
                <a:schemeClr val="tx1"/>
              </a:buClr>
              <a:buFont typeface="Wingdings 3"/>
              <a:buChar char=""/>
              <a:defRPr/>
            </a:pPr>
            <a:r>
              <a:rPr lang="en-US" sz="2800" u="sng">
                <a:ea typeface="+mn-ea"/>
              </a:rPr>
              <a:t>Fast-Acting</a:t>
            </a:r>
            <a:r>
              <a:rPr lang="en-US" sz="2800">
                <a:ea typeface="+mn-ea"/>
              </a:rPr>
              <a:t>:  start to feel relief within 5-10 minutes</a:t>
            </a:r>
            <a:endParaRPr lang="en-US" sz="2800">
              <a:ea typeface="+mn-ea"/>
              <a:cs typeface="Lucida Sans Unicode"/>
            </a:endParaRPr>
          </a:p>
          <a:p>
            <a:pPr marL="365760" indent="-255905" eaLnBrk="1" fontAlgn="auto" hangingPunct="1">
              <a:lnSpc>
                <a:spcPct val="90000"/>
              </a:lnSpc>
              <a:spcAft>
                <a:spcPts val="0"/>
              </a:spcAft>
              <a:buClr>
                <a:schemeClr val="tx1"/>
              </a:buClr>
              <a:buFont typeface="Wingdings 3"/>
              <a:buChar char=""/>
              <a:defRPr/>
            </a:pPr>
            <a:r>
              <a:rPr lang="en-US" sz="2800" u="sng">
                <a:ea typeface="+mn-ea"/>
              </a:rPr>
              <a:t>Short-Acting</a:t>
            </a:r>
            <a:r>
              <a:rPr lang="en-US" sz="2800">
                <a:ea typeface="+mn-ea"/>
              </a:rPr>
              <a:t>:  only last 4-6 hours</a:t>
            </a:r>
            <a:endParaRPr lang="en-US" sz="2800">
              <a:ea typeface="+mn-ea"/>
              <a:cs typeface="Lucida Sans Unicode"/>
            </a:endParaRPr>
          </a:p>
          <a:p>
            <a:pPr marL="365760" indent="-255905" eaLnBrk="1" fontAlgn="auto" hangingPunct="1">
              <a:lnSpc>
                <a:spcPct val="90000"/>
              </a:lnSpc>
              <a:spcAft>
                <a:spcPts val="0"/>
              </a:spcAft>
              <a:buClr>
                <a:schemeClr val="tx1"/>
              </a:buClr>
              <a:buFont typeface="Wingdings 3"/>
              <a:buChar char=""/>
              <a:defRPr/>
            </a:pPr>
            <a:r>
              <a:rPr lang="en-US" sz="2800">
                <a:ea typeface="+mn-ea"/>
              </a:rPr>
              <a:t>Intended to be used </a:t>
            </a:r>
            <a:r>
              <a:rPr lang="en-US" sz="2800" b="1">
                <a:solidFill>
                  <a:srgbClr val="0000FF"/>
                </a:solidFill>
                <a:ea typeface="+mn-ea"/>
              </a:rPr>
              <a:t>as needed </a:t>
            </a:r>
            <a:endParaRPr lang="en-US" sz="2800" b="1">
              <a:solidFill>
                <a:srgbClr val="0000FF"/>
              </a:solidFill>
              <a:ea typeface="+mn-ea"/>
              <a:cs typeface="Lucida Sans Unicode"/>
            </a:endParaRPr>
          </a:p>
          <a:p>
            <a:pPr marL="365760" indent="-255905" eaLnBrk="1" fontAlgn="auto" hangingPunct="1">
              <a:lnSpc>
                <a:spcPct val="90000"/>
              </a:lnSpc>
              <a:spcAft>
                <a:spcPts val="0"/>
              </a:spcAft>
              <a:buClr>
                <a:schemeClr val="tx1"/>
              </a:buClr>
              <a:buFont typeface="Wingdings 3"/>
              <a:buChar char=""/>
              <a:defRPr/>
            </a:pPr>
            <a:r>
              <a:rPr lang="en-US" sz="2800">
                <a:ea typeface="+mn-ea"/>
              </a:rPr>
              <a:t>Carry with you at all times</a:t>
            </a:r>
            <a:endParaRPr lang="en-US" sz="2800">
              <a:ea typeface="+mn-ea"/>
              <a:cs typeface="Lucida Sans Unicode"/>
            </a:endParaRPr>
          </a:p>
          <a:p>
            <a:pPr marL="365760" indent="-255905">
              <a:lnSpc>
                <a:spcPct val="90000"/>
              </a:lnSpc>
              <a:spcAft>
                <a:spcPts val="0"/>
              </a:spcAft>
              <a:buClr>
                <a:srgbClr val="000000"/>
              </a:buClr>
              <a:buFont typeface="Wingdings 3"/>
              <a:buChar char=""/>
              <a:defRPr/>
            </a:pPr>
            <a:endParaRPr lang="en-US" sz="2800">
              <a:ea typeface="+mn-ea"/>
              <a:cs typeface="Lucida Sans Unicode"/>
            </a:endParaRPr>
          </a:p>
          <a:p>
            <a:pPr indent="-255270">
              <a:lnSpc>
                <a:spcPct val="90000"/>
              </a:lnSpc>
              <a:spcAft>
                <a:spcPts val="0"/>
              </a:spcAft>
              <a:buClr>
                <a:srgbClr val="000000"/>
              </a:buClr>
              <a:buFont typeface="Wingdings 3"/>
              <a:buChar char=""/>
              <a:defRPr/>
            </a:pPr>
            <a:r>
              <a:rPr lang="en-US" sz="2800" b="1" u="sng">
                <a:solidFill>
                  <a:srgbClr val="FF0000"/>
                </a:solidFill>
                <a:ea typeface="+mn-ea"/>
                <a:cs typeface="Lucida Sans Unicode"/>
              </a:rPr>
              <a:t>Ventolin</a:t>
            </a:r>
            <a:r>
              <a:rPr lang="en-US" sz="2800" u="sng">
                <a:solidFill>
                  <a:srgbClr val="FF0000"/>
                </a:solidFill>
                <a:ea typeface="+mn-ea"/>
                <a:cs typeface="Lucida Sans Unicode"/>
              </a:rPr>
              <a:t> (salbutamol)</a:t>
            </a:r>
            <a:endParaRPr lang="en-US" sz="2800">
              <a:ea typeface="+mn-lt"/>
              <a:cs typeface="+mn-lt"/>
            </a:endParaRPr>
          </a:p>
          <a:p>
            <a:pPr indent="-255270">
              <a:lnSpc>
                <a:spcPct val="90000"/>
              </a:lnSpc>
              <a:spcAft>
                <a:spcPts val="0"/>
              </a:spcAft>
              <a:buClr>
                <a:srgbClr val="000000"/>
              </a:buClr>
              <a:buFont typeface="Wingdings 3"/>
              <a:buChar char=""/>
              <a:defRPr/>
            </a:pPr>
            <a:r>
              <a:rPr lang="en-US" sz="2800" b="1" u="sng" err="1">
                <a:solidFill>
                  <a:srgbClr val="FF0000"/>
                </a:solidFill>
                <a:ea typeface="+mn-ea"/>
                <a:cs typeface="Lucida Sans Unicode"/>
              </a:rPr>
              <a:t>Bricanyl</a:t>
            </a:r>
            <a:r>
              <a:rPr lang="en-US" sz="2800" u="sng">
                <a:solidFill>
                  <a:srgbClr val="FF0000"/>
                </a:solidFill>
                <a:ea typeface="+mn-ea"/>
                <a:cs typeface="Lucida Sans Unicode"/>
              </a:rPr>
              <a:t> (terbutaline)</a:t>
            </a:r>
            <a:endParaRPr lang="en-US" sz="2800">
              <a:ea typeface="+mn-lt"/>
              <a:cs typeface="+mn-lt"/>
            </a:endParaRPr>
          </a:p>
          <a:p>
            <a:pPr indent="-255270">
              <a:lnSpc>
                <a:spcPct val="90000"/>
              </a:lnSpc>
              <a:spcAft>
                <a:spcPts val="0"/>
              </a:spcAft>
              <a:buClr>
                <a:srgbClr val="000000"/>
              </a:buClr>
              <a:buFont typeface="Wingdings 3"/>
              <a:buChar char=""/>
              <a:defRPr/>
            </a:pPr>
            <a:r>
              <a:rPr lang="en-US" sz="2800" b="1" u="sng">
                <a:solidFill>
                  <a:srgbClr val="FF0000"/>
                </a:solidFill>
                <a:ea typeface="+mn-ea"/>
                <a:cs typeface="Lucida Sans Unicode"/>
              </a:rPr>
              <a:t>Atrovent</a:t>
            </a:r>
            <a:r>
              <a:rPr lang="en-US" sz="2800" u="sng">
                <a:solidFill>
                  <a:srgbClr val="FF0000"/>
                </a:solidFill>
                <a:ea typeface="+mn-ea"/>
                <a:cs typeface="Lucida Sans Unicode"/>
              </a:rPr>
              <a:t> (ipratropium)</a:t>
            </a:r>
            <a:endParaRPr lang="en-US" sz="2800">
              <a:ea typeface="+mn-lt"/>
              <a:cs typeface="+mn-lt"/>
            </a:endParaRPr>
          </a:p>
          <a:p>
            <a:pPr indent="-255270">
              <a:lnSpc>
                <a:spcPct val="90000"/>
              </a:lnSpc>
              <a:spcAft>
                <a:spcPts val="0"/>
              </a:spcAft>
              <a:buClr>
                <a:srgbClr val="000000"/>
              </a:buClr>
              <a:buFont typeface="Wingdings 3"/>
              <a:buChar char=""/>
              <a:defRPr/>
            </a:pPr>
            <a:r>
              <a:rPr lang="en-US" sz="2800" b="1" u="sng">
                <a:solidFill>
                  <a:srgbClr val="FF0000"/>
                </a:solidFill>
                <a:ea typeface="+mn-ea"/>
                <a:cs typeface="Lucida Sans Unicode"/>
              </a:rPr>
              <a:t>Combivent</a:t>
            </a:r>
            <a:r>
              <a:rPr lang="en-US" sz="2800" u="sng">
                <a:solidFill>
                  <a:srgbClr val="FF0000"/>
                </a:solidFill>
                <a:ea typeface="+mn-ea"/>
                <a:cs typeface="Lucida Sans Unicode"/>
              </a:rPr>
              <a:t> (ipratropium + salbutamol)</a:t>
            </a:r>
            <a:endParaRPr lang="en-US">
              <a:ea typeface="+mn-ea"/>
            </a:endParaRPr>
          </a:p>
          <a:p>
            <a:pPr marL="365760" indent="-255905">
              <a:lnSpc>
                <a:spcPct val="90000"/>
              </a:lnSpc>
              <a:spcAft>
                <a:spcPts val="0"/>
              </a:spcAft>
              <a:buClr>
                <a:srgbClr val="000000"/>
              </a:buClr>
              <a:buFont typeface="Wingdings 3"/>
              <a:buChar char=""/>
              <a:defRPr/>
            </a:pPr>
            <a:endParaRPr lang="en-US" sz="2800">
              <a:ea typeface="+mn-ea"/>
              <a:cs typeface="Lucida Sans Unicode"/>
            </a:endParaRPr>
          </a:p>
          <a:p>
            <a:pPr marL="0" indent="0" eaLnBrk="1" fontAlgn="auto" hangingPunct="1">
              <a:lnSpc>
                <a:spcPct val="90000"/>
              </a:lnSpc>
              <a:spcAft>
                <a:spcPts val="0"/>
              </a:spcAft>
              <a:buClr>
                <a:schemeClr val="tx1"/>
              </a:buClr>
              <a:buFont typeface="Arial" pitchFamily="34" charset="0"/>
              <a:buNone/>
              <a:defRPr/>
            </a:pPr>
            <a:endParaRPr lang="en-US" sz="2800">
              <a:ea typeface="+mn-ea"/>
              <a:cs typeface="Lucida Sans Unicode"/>
            </a:endParaRPr>
          </a:p>
          <a:p>
            <a:pPr marL="365760" indent="-255905" eaLnBrk="1" fontAlgn="auto" hangingPunct="1">
              <a:lnSpc>
                <a:spcPct val="90000"/>
              </a:lnSpc>
              <a:spcAft>
                <a:spcPts val="0"/>
              </a:spcAft>
              <a:buClr>
                <a:schemeClr val="tx1"/>
              </a:buClr>
              <a:buNone/>
              <a:defRPr/>
            </a:pPr>
            <a:endParaRPr lang="en-US" sz="2000">
              <a:ea typeface="+mn-ea"/>
              <a:cs typeface="Lucida Sans Unicode"/>
            </a:endParaRPr>
          </a:p>
        </p:txBody>
      </p:sp>
      <p:sp>
        <p:nvSpPr>
          <p:cNvPr id="8194" name="Rectangle 2"/>
          <p:cNvSpPr>
            <a:spLocks noGrp="1" noChangeArrowheads="1"/>
          </p:cNvSpPr>
          <p:nvPr>
            <p:ph type="title"/>
          </p:nvPr>
        </p:nvSpPr>
        <p:spPr>
          <a:xfrm>
            <a:off x="381000" y="0"/>
            <a:ext cx="8229600" cy="1143000"/>
          </a:xfrm>
        </p:spPr>
        <p:txBody>
          <a:bodyPr vert="horz" lIns="91440" tIns="45720" rIns="91440" bIns="45720" rtlCol="0" anchor="ctr">
            <a:normAutofit/>
            <a:scene3d>
              <a:camera prst="orthographicFront"/>
              <a:lightRig rig="soft" dir="t"/>
            </a:scene3d>
            <a:sp3d prstMaterial="softEdge">
              <a:bevelT w="25400" h="25400"/>
            </a:sp3d>
          </a:bodyPr>
          <a:lstStyle/>
          <a:p>
            <a:pPr eaLnBrk="1" fontAlgn="auto" hangingPunct="1">
              <a:spcAft>
                <a:spcPts val="0"/>
              </a:spcAft>
              <a:defRPr/>
            </a:pPr>
            <a:r>
              <a:rPr lang="en-US" altLang="en-US">
                <a:solidFill>
                  <a:schemeClr val="tx1"/>
                </a:solidFill>
                <a:ea typeface="ＭＳ Ｐゴシック"/>
              </a:rPr>
              <a:t> </a:t>
            </a:r>
            <a:r>
              <a:rPr lang="en-US" altLang="en-US">
                <a:ea typeface="ＭＳ Ｐゴシック"/>
              </a:rPr>
              <a:t>Reliever/Rescue Medications</a:t>
            </a:r>
            <a:endParaRPr lang="en-US" altLang="en-US">
              <a:ea typeface="ＭＳ Ｐゴシック"/>
              <a:cs typeface="Lucida Sans Unicode"/>
            </a:endParaRPr>
          </a:p>
        </p:txBody>
      </p:sp>
      <p:sp>
        <p:nvSpPr>
          <p:cNvPr id="4" name="Rectangle 7">
            <a:extLst>
              <a:ext uri="{FF2B5EF4-FFF2-40B4-BE49-F238E27FC236}">
                <a16:creationId xmlns:a16="http://schemas.microsoft.com/office/drawing/2014/main" id="{6C0525D9-053E-4689-9DC8-576B862D2571}"/>
              </a:ext>
            </a:extLst>
          </p:cNvPr>
          <p:cNvSpPr>
            <a:spLocks noChangeArrowheads="1"/>
          </p:cNvSpPr>
          <p:nvPr/>
        </p:nvSpPr>
        <p:spPr bwMode="auto">
          <a:xfrm>
            <a:off x="7501922" y="3740922"/>
            <a:ext cx="1776162" cy="88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lnSpc>
                <a:spcPct val="70000"/>
              </a:lnSpc>
              <a:spcBef>
                <a:spcPct val="0"/>
              </a:spcBef>
              <a:spcAft>
                <a:spcPct val="0"/>
              </a:spcAft>
            </a:pPr>
            <a:r>
              <a:rPr lang="en-US" sz="2400">
                <a:solidFill>
                  <a:srgbClr val="000000"/>
                </a:solidFill>
                <a:latin typeface="Arial" charset="0"/>
                <a:cs typeface="Arial" charset="0"/>
              </a:rPr>
              <a:t>Metered Dose </a:t>
            </a:r>
          </a:p>
          <a:p>
            <a:pPr algn="ctr" fontAlgn="base">
              <a:lnSpc>
                <a:spcPct val="70000"/>
              </a:lnSpc>
              <a:spcBef>
                <a:spcPct val="0"/>
              </a:spcBef>
              <a:spcAft>
                <a:spcPct val="0"/>
              </a:spcAft>
            </a:pPr>
            <a:r>
              <a:rPr lang="en-US" sz="2400">
                <a:solidFill>
                  <a:srgbClr val="000000"/>
                </a:solidFill>
                <a:latin typeface="Arial" charset="0"/>
                <a:cs typeface="Arial" charset="0"/>
              </a:rPr>
              <a:t>Inhaler</a:t>
            </a:r>
            <a:r>
              <a:rPr lang="en-US" sz="2400" baseline="30000">
                <a:solidFill>
                  <a:srgbClr val="000000"/>
                </a:solidFill>
                <a:latin typeface="Arial" charset="0"/>
                <a:cs typeface="Arial" charset="0"/>
              </a:rPr>
              <a:t>®</a:t>
            </a:r>
            <a:endParaRPr lang="en-US" sz="2400">
              <a:solidFill>
                <a:srgbClr val="000000"/>
              </a:solidFill>
              <a:latin typeface="Arial" charset="0"/>
              <a:cs typeface="Arial" charset="0"/>
            </a:endParaRPr>
          </a:p>
        </p:txBody>
      </p:sp>
      <p:pic>
        <p:nvPicPr>
          <p:cNvPr id="5" name="Picture 6" descr="G:\WORKGROUP\Health Initiative 08\Graphics &amp; Photos\resp device\tiff file\Airomir.bmp">
            <a:extLst>
              <a:ext uri="{FF2B5EF4-FFF2-40B4-BE49-F238E27FC236}">
                <a16:creationId xmlns:a16="http://schemas.microsoft.com/office/drawing/2014/main" id="{A6BDB9BF-C126-4C29-8237-A4851D1DC96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62" r="23361"/>
          <a:stretch/>
        </p:blipFill>
        <p:spPr bwMode="auto">
          <a:xfrm>
            <a:off x="8014991" y="2317942"/>
            <a:ext cx="597494" cy="12979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94B6E5-D5B3-4FC9-9E07-746981203A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897"/>
          <a:stretch/>
        </p:blipFill>
        <p:spPr>
          <a:xfrm>
            <a:off x="7530296" y="4463858"/>
            <a:ext cx="1005697" cy="1674000"/>
          </a:xfrm>
          <a:prstGeom prst="rect">
            <a:avLst/>
          </a:prstGeom>
        </p:spPr>
      </p:pic>
      <p:sp>
        <p:nvSpPr>
          <p:cNvPr id="7" name="TextBox 6">
            <a:extLst>
              <a:ext uri="{FF2B5EF4-FFF2-40B4-BE49-F238E27FC236}">
                <a16:creationId xmlns:a16="http://schemas.microsoft.com/office/drawing/2014/main" id="{FF945408-200C-4218-8244-2328D0BEEA96}"/>
              </a:ext>
            </a:extLst>
          </p:cNvPr>
          <p:cNvSpPr txBox="1"/>
          <p:nvPr/>
        </p:nvSpPr>
        <p:spPr>
          <a:xfrm>
            <a:off x="7301696" y="6107189"/>
            <a:ext cx="1592653" cy="461665"/>
          </a:xfrm>
          <a:prstGeom prst="rect">
            <a:avLst/>
          </a:prstGeom>
          <a:noFill/>
        </p:spPr>
        <p:txBody>
          <a:bodyPr wrap="square" lIns="91440" tIns="45720" rIns="91440" bIns="45720" rtlCol="0" anchor="t">
            <a:spAutoFit/>
          </a:bodyPr>
          <a:lstStyle/>
          <a:p>
            <a:pPr lvl="0" algn="ctr" fontAlgn="base">
              <a:spcBef>
                <a:spcPct val="0"/>
              </a:spcBef>
              <a:spcAft>
                <a:spcPct val="0"/>
              </a:spcAft>
            </a:pPr>
            <a:r>
              <a:rPr lang="en-US" sz="2400">
                <a:solidFill>
                  <a:srgbClr val="000000"/>
                </a:solidFill>
                <a:latin typeface="Arial"/>
                <a:cs typeface="Arial"/>
              </a:rPr>
              <a:t>Respimat</a:t>
            </a:r>
            <a:endParaRPr lang="en-US" sz="2400" baseline="30000">
              <a:solidFill>
                <a:srgbClr val="000000"/>
              </a:solidFill>
              <a:latin typeface="Arial"/>
              <a:cs typeface="Arial"/>
            </a:endParaRPr>
          </a:p>
        </p:txBody>
      </p:sp>
    </p:spTree>
    <p:extLst>
      <p:ext uri="{BB962C8B-B14F-4D97-AF65-F5344CB8AC3E}">
        <p14:creationId xmlns:p14="http://schemas.microsoft.com/office/powerpoint/2010/main" val="4165831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1"/>
          <p:cNvSpPr>
            <a:spLocks noGrp="1"/>
          </p:cNvSpPr>
          <p:nvPr>
            <p:ph idx="1"/>
          </p:nvPr>
        </p:nvSpPr>
        <p:spPr>
          <a:xfrm>
            <a:off x="457200" y="1447800"/>
            <a:ext cx="8229600" cy="4525963"/>
          </a:xfrm>
        </p:spPr>
        <p:txBody>
          <a:bodyPr/>
          <a:lstStyle/>
          <a:p>
            <a:r>
              <a:rPr lang="en-US">
                <a:latin typeface="Lucida Sans Unicode" charset="0"/>
              </a:rPr>
              <a:t>A spacer allows more drug to enter into the lungs versus closed mouth technique</a:t>
            </a:r>
          </a:p>
          <a:p>
            <a:r>
              <a:rPr lang="en-US">
                <a:latin typeface="Lucida Sans Unicode" charset="0"/>
              </a:rPr>
              <a:t>ONLY about 9% of patients using inhaled medications are actually using them properly </a:t>
            </a:r>
          </a:p>
          <a:p>
            <a:r>
              <a:rPr lang="en-US">
                <a:latin typeface="Lucida Sans Unicode" charset="0"/>
              </a:rPr>
              <a:t>Preferred method!</a:t>
            </a:r>
          </a:p>
          <a:p>
            <a:endParaRPr lang="en-US">
              <a:latin typeface="Lucida Sans Unicode" charset="0"/>
            </a:endParaRPr>
          </a:p>
        </p:txBody>
      </p:sp>
      <p:sp>
        <p:nvSpPr>
          <p:cNvPr id="3" name="Title 2"/>
          <p:cNvSpPr>
            <a:spLocks noGrp="1"/>
          </p:cNvSpPr>
          <p:nvPr>
            <p:ph type="title"/>
          </p:nvPr>
        </p:nvSpPr>
        <p:spPr>
          <a:xfrm>
            <a:off x="625494" y="274638"/>
            <a:ext cx="8061306" cy="1171049"/>
          </a:xfrm>
        </p:spPr>
        <p:txBody>
          <a:bodyPr vert="horz" lIns="91440" tIns="45720" rIns="91440" bIns="45720" rtlCol="0" anchor="ctr">
            <a:normAutofit/>
            <a:scene3d>
              <a:camera prst="orthographicFront"/>
              <a:lightRig rig="soft" dir="t"/>
            </a:scene3d>
            <a:sp3d prstMaterial="softEdge">
              <a:bevelT w="25400" h="25400"/>
            </a:sp3d>
          </a:bodyPr>
          <a:lstStyle/>
          <a:p>
            <a:pPr>
              <a:defRPr/>
            </a:pPr>
            <a:r>
              <a:rPr lang="en-US" b="0">
                <a:ea typeface="+mj-ea"/>
              </a:rPr>
              <a:t>Benefits of a Spacer</a:t>
            </a:r>
            <a:endParaRPr lang="en-US">
              <a:ea typeface="+mj-ea"/>
            </a:endParaRPr>
          </a:p>
        </p:txBody>
      </p:sp>
      <p:pic>
        <p:nvPicPr>
          <p:cNvPr id="103428" name="Picture 6" descr="http://ts2.mm.bing.net/th?id=HN.608019429227759868&amp;w=147&amp;h=147&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988" y="3962400"/>
            <a:ext cx="25622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8" descr="Spacer dev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810000"/>
            <a:ext cx="3187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66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5F0C7A-5D60-4498-A2BA-068B652414F9}"/>
              </a:ext>
            </a:extLst>
          </p:cNvPr>
          <p:cNvSpPr>
            <a:spLocks noGrp="1"/>
          </p:cNvSpPr>
          <p:nvPr>
            <p:ph type="ftr" sz="quarter" idx="11"/>
          </p:nvPr>
        </p:nvSpPr>
        <p:spPr/>
        <p:txBody>
          <a:bodyPr vert="horz" lIns="91440" tIns="45720" rIns="91440" bIns="45720" anchor="b"/>
          <a:lstStyle/>
          <a:p>
            <a:pPr>
              <a:defRPr/>
            </a:pPr>
            <a:r>
              <a:rPr lang="en-US"/>
              <a:t>COPD</a:t>
            </a:r>
          </a:p>
        </p:txBody>
      </p:sp>
      <p:sp>
        <p:nvSpPr>
          <p:cNvPr id="5" name="Slide Number Placeholder 4">
            <a:extLst>
              <a:ext uri="{FF2B5EF4-FFF2-40B4-BE49-F238E27FC236}">
                <a16:creationId xmlns:a16="http://schemas.microsoft.com/office/drawing/2014/main" id="{6D952FA6-7167-4749-9409-56C781BE0C4E}"/>
              </a:ext>
            </a:extLst>
          </p:cNvPr>
          <p:cNvSpPr>
            <a:spLocks noGrp="1"/>
          </p:cNvSpPr>
          <p:nvPr>
            <p:ph type="sldNum" sz="quarter" idx="12"/>
          </p:nvPr>
        </p:nvSpPr>
        <p:spPr/>
        <p:txBody>
          <a:bodyPr/>
          <a:lstStyle/>
          <a:p>
            <a:fld id="{014B544E-39F4-0F40-972C-6C811BB5C482}" type="slidenum">
              <a:rPr lang="en-US" smtClean="0">
                <a:solidFill>
                  <a:prstClr val="black"/>
                </a:solidFill>
              </a:rPr>
              <a:pPr/>
              <a:t>2</a:t>
            </a:fld>
            <a:endParaRPr lang="en-US">
              <a:solidFill>
                <a:prstClr val="black"/>
              </a:solidFill>
            </a:endParaRPr>
          </a:p>
        </p:txBody>
      </p:sp>
      <p:sp>
        <p:nvSpPr>
          <p:cNvPr id="3" name="Title 2">
            <a:extLst>
              <a:ext uri="{FF2B5EF4-FFF2-40B4-BE49-F238E27FC236}">
                <a16:creationId xmlns:a16="http://schemas.microsoft.com/office/drawing/2014/main" id="{48663224-CEB1-4558-9246-5A154130FF27}"/>
              </a:ext>
            </a:extLst>
          </p:cNvPr>
          <p:cNvSpPr>
            <a:spLocks noGrp="1"/>
          </p:cNvSpPr>
          <p:nvPr>
            <p:ph type="title" idx="4294967295"/>
          </p:nvPr>
        </p:nvSpPr>
        <p:spPr>
          <a:xfrm>
            <a:off x="0" y="274638"/>
            <a:ext cx="8229600" cy="1143000"/>
          </a:xfrm>
        </p:spPr>
        <p:txBody>
          <a:bodyPr/>
          <a:lstStyle/>
          <a:p>
            <a:r>
              <a:rPr lang="en-US"/>
              <a:t>COPD – what we’ll talk about…</a:t>
            </a:r>
          </a:p>
        </p:txBody>
      </p:sp>
      <p:graphicFrame>
        <p:nvGraphicFramePr>
          <p:cNvPr id="7" name="Content Placeholder 6">
            <a:extLst>
              <a:ext uri="{FF2B5EF4-FFF2-40B4-BE49-F238E27FC236}">
                <a16:creationId xmlns:a16="http://schemas.microsoft.com/office/drawing/2014/main" id="{02832CCA-BB19-4DFE-AA9F-EAB3D55DF129}"/>
              </a:ext>
            </a:extLst>
          </p:cNvPr>
          <p:cNvGraphicFramePr>
            <a:graphicFrameLocks noGrp="1"/>
          </p:cNvGraphicFramePr>
          <p:nvPr>
            <p:ph idx="4294967295"/>
            <p:extLst>
              <p:ext uri="{D42A27DB-BD31-4B8C-83A1-F6EECF244321}">
                <p14:modId xmlns:p14="http://schemas.microsoft.com/office/powerpoint/2010/main" val="1278268743"/>
              </p:ext>
            </p:extLst>
          </p:nvPr>
        </p:nvGraphicFramePr>
        <p:xfrm>
          <a:off x="365760" y="1165860"/>
          <a:ext cx="5121887" cy="569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85A5D4C5-E34C-49E5-ABC9-60F70307661C}"/>
              </a:ext>
            </a:extLst>
          </p:cNvPr>
          <p:cNvPicPr>
            <a:picLocks noChangeAspect="1"/>
          </p:cNvPicPr>
          <p:nvPr/>
        </p:nvPicPr>
        <p:blipFill>
          <a:blip r:embed="rId8"/>
          <a:stretch>
            <a:fillRect/>
          </a:stretch>
        </p:blipFill>
        <p:spPr>
          <a:xfrm>
            <a:off x="5487647" y="2770089"/>
            <a:ext cx="3432345" cy="2286198"/>
          </a:xfrm>
          <a:prstGeom prst="rect">
            <a:avLst/>
          </a:prstGeom>
        </p:spPr>
      </p:pic>
    </p:spTree>
    <p:extLst>
      <p:ext uri="{BB962C8B-B14F-4D97-AF65-F5344CB8AC3E}">
        <p14:creationId xmlns:p14="http://schemas.microsoft.com/office/powerpoint/2010/main" val="4017232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565150" y="5401541"/>
            <a:ext cx="8229600" cy="833438"/>
          </a:xfrm>
        </p:spPr>
        <p:txBody>
          <a:bodyPr>
            <a:normAutofit/>
          </a:bodyPr>
          <a:lstStyle/>
          <a:p>
            <a:pPr marL="0" indent="0" algn="ctr">
              <a:buFont typeface="Wingdings 2" pitchFamily="18" charset="2"/>
              <a:buNone/>
            </a:pPr>
            <a:r>
              <a:rPr lang="en-US" b="1" i="1">
                <a:ea typeface="ＭＳ Ｐゴシック" pitchFamily="34" charset="-128"/>
              </a:rPr>
              <a:t>Recommended for all asthma/COPD patients!</a:t>
            </a:r>
          </a:p>
        </p:txBody>
      </p:sp>
      <p:sp>
        <p:nvSpPr>
          <p:cNvPr id="2" name="Title 1"/>
          <p:cNvSpPr>
            <a:spLocks noGrp="1"/>
          </p:cNvSpPr>
          <p:nvPr>
            <p:ph type="title"/>
          </p:nvPr>
        </p:nvSpPr>
        <p:spPr>
          <a:xfrm>
            <a:off x="412750" y="193459"/>
            <a:ext cx="8534400" cy="1143000"/>
          </a:xfrm>
        </p:spPr>
        <p:txBody>
          <a:bodyPr>
            <a:normAutofit/>
          </a:bodyPr>
          <a:lstStyle/>
          <a:p>
            <a:pPr>
              <a:defRPr/>
            </a:pPr>
            <a:r>
              <a:rPr lang="en-US" sz="3200"/>
              <a:t>Delivery of Medications With and Without Spacers</a:t>
            </a:r>
          </a:p>
        </p:txBody>
      </p:sp>
      <p:sp>
        <p:nvSpPr>
          <p:cNvPr id="8" name="Footer Placeholder 1"/>
          <p:cNvSpPr>
            <a:spLocks noGrp="1"/>
          </p:cNvSpPr>
          <p:nvPr>
            <p:ph type="ftr" sz="quarter" idx="11"/>
          </p:nvPr>
        </p:nvSpPr>
        <p:spPr/>
        <p:txBody>
          <a:bodyPr vert="horz" lIns="91440" tIns="45720" rIns="91440" bIns="45720" anchor="b"/>
          <a:lstStyle/>
          <a:p>
            <a:pPr>
              <a:defRPr/>
            </a:pPr>
            <a:r>
              <a:rPr lang="en-US"/>
              <a:t>COPD </a:t>
            </a:r>
          </a:p>
        </p:txBody>
      </p:sp>
      <p:sp>
        <p:nvSpPr>
          <p:cNvPr id="3" name="Slide Number Placeholder 2"/>
          <p:cNvSpPr>
            <a:spLocks noGrp="1"/>
          </p:cNvSpPr>
          <p:nvPr>
            <p:ph type="sldNum" sz="quarter" idx="12"/>
          </p:nvPr>
        </p:nvSpPr>
        <p:spPr/>
        <p:txBody>
          <a:bodyPr/>
          <a:lstStyle/>
          <a:p>
            <a:fld id="{014B544E-39F4-0F40-972C-6C811BB5C482}" type="slidenum">
              <a:rPr lang="en-US" smtClean="0">
                <a:solidFill>
                  <a:prstClr val="black"/>
                </a:solidFill>
              </a:rPr>
              <a:pPr/>
              <a:t>20</a:t>
            </a:fld>
            <a:endParaRPr lang="en-US">
              <a:solidFill>
                <a:prstClr val="black"/>
              </a:solidFill>
            </a:endParaRPr>
          </a:p>
        </p:txBody>
      </p:sp>
      <p:pic>
        <p:nvPicPr>
          <p:cNvPr id="80900" name="Picture 4" descr="PH-AS-OCAV-BEFORE-DIAGRAM-500"/>
          <p:cNvPicPr>
            <a:picLocks noChangeAspect="1" noChangeArrowheads="1"/>
          </p:cNvPicPr>
          <p:nvPr/>
        </p:nvPicPr>
        <p:blipFill>
          <a:blip r:embed="rId3" cstate="print"/>
          <a:srcRect/>
          <a:stretch>
            <a:fillRect/>
          </a:stretch>
        </p:blipFill>
        <p:spPr bwMode="auto">
          <a:xfrm>
            <a:off x="685800" y="1274546"/>
            <a:ext cx="3841750" cy="3840163"/>
          </a:xfrm>
          <a:prstGeom prst="rect">
            <a:avLst/>
          </a:prstGeom>
          <a:noFill/>
          <a:ln w="9525">
            <a:noFill/>
            <a:miter lim="800000"/>
            <a:headEnd/>
            <a:tailEnd/>
          </a:ln>
        </p:spPr>
      </p:pic>
      <p:pic>
        <p:nvPicPr>
          <p:cNvPr id="80901" name="Picture 5" descr="PH-AS-OCAV-AFTER-DIAGRAM-500"/>
          <p:cNvPicPr>
            <a:picLocks noChangeAspect="1" noChangeArrowheads="1"/>
          </p:cNvPicPr>
          <p:nvPr/>
        </p:nvPicPr>
        <p:blipFill>
          <a:blip r:embed="rId4" cstate="print"/>
          <a:srcRect/>
          <a:stretch>
            <a:fillRect/>
          </a:stretch>
        </p:blipFill>
        <p:spPr bwMode="auto">
          <a:xfrm>
            <a:off x="4593431" y="1288833"/>
            <a:ext cx="3811588" cy="3811588"/>
          </a:xfrm>
          <a:prstGeom prst="rect">
            <a:avLst/>
          </a:prstGeom>
          <a:noFill/>
          <a:ln w="9525">
            <a:noFill/>
            <a:miter lim="800000"/>
            <a:headEnd/>
            <a:tailEnd/>
          </a:ln>
        </p:spPr>
      </p:pic>
      <p:sp>
        <p:nvSpPr>
          <p:cNvPr id="80902" name="TextBox 5"/>
          <p:cNvSpPr txBox="1">
            <a:spLocks noChangeArrowheads="1"/>
          </p:cNvSpPr>
          <p:nvPr/>
        </p:nvSpPr>
        <p:spPr bwMode="auto">
          <a:xfrm>
            <a:off x="5456131" y="5939813"/>
            <a:ext cx="3687869" cy="369332"/>
          </a:xfrm>
          <a:prstGeom prst="rect">
            <a:avLst/>
          </a:prstGeom>
          <a:noFill/>
          <a:ln w="9525">
            <a:noFill/>
            <a:miter lim="800000"/>
            <a:headEnd/>
            <a:tailEnd/>
          </a:ln>
        </p:spPr>
        <p:txBody>
          <a:bodyPr wrap="none">
            <a:spAutoFit/>
          </a:bodyPr>
          <a:lstStyle/>
          <a:p>
            <a:r>
              <a:rPr lang="en-US"/>
              <a:t>Canadian Thoracic Society guidelines</a:t>
            </a:r>
          </a:p>
        </p:txBody>
      </p:sp>
      <p:sp>
        <p:nvSpPr>
          <p:cNvPr id="7" name="TextBox 6"/>
          <p:cNvSpPr txBox="1">
            <a:spLocks noChangeArrowheads="1"/>
          </p:cNvSpPr>
          <p:nvPr/>
        </p:nvSpPr>
        <p:spPr bwMode="auto">
          <a:xfrm>
            <a:off x="685799" y="5114709"/>
            <a:ext cx="7719219" cy="230832"/>
          </a:xfrm>
          <a:prstGeom prst="rect">
            <a:avLst/>
          </a:prstGeom>
          <a:noFill/>
          <a:ln w="9525">
            <a:noFill/>
            <a:miter lim="800000"/>
            <a:headEnd/>
            <a:tailEnd/>
          </a:ln>
        </p:spPr>
        <p:txBody>
          <a:bodyPr wrap="square">
            <a:spAutoFit/>
          </a:bodyPr>
          <a:lstStyle/>
          <a:p>
            <a:r>
              <a:rPr lang="en-US" sz="900"/>
              <a:t>Plaza V, </a:t>
            </a:r>
            <a:r>
              <a:rPr lang="en-US" sz="900" err="1"/>
              <a:t>Sanchis</a:t>
            </a:r>
            <a:r>
              <a:rPr lang="en-US" sz="900"/>
              <a:t> J, CESEA Group, </a:t>
            </a:r>
            <a:r>
              <a:rPr lang="en-US" sz="900" i="1"/>
              <a:t>Medical Personnel and Patient Skill in the use of Metered Dose Inhalers: A </a:t>
            </a:r>
            <a:r>
              <a:rPr lang="en-US" sz="900" i="1" err="1"/>
              <a:t>Multicentric</a:t>
            </a:r>
            <a:r>
              <a:rPr lang="en-US" sz="900" i="1"/>
              <a:t> Study. </a:t>
            </a:r>
            <a:r>
              <a:rPr lang="en-US" sz="900"/>
              <a:t>Respiration 1998; 65:195-198.</a:t>
            </a:r>
            <a:endParaRPr lang="en-US" sz="900" i="1"/>
          </a:p>
        </p:txBody>
      </p:sp>
    </p:spTree>
    <p:extLst>
      <p:ext uri="{BB962C8B-B14F-4D97-AF65-F5344CB8AC3E}">
        <p14:creationId xmlns:p14="http://schemas.microsoft.com/office/powerpoint/2010/main" val="177219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990600" y="1600200"/>
            <a:ext cx="6707187" cy="4496666"/>
          </a:xfrm>
        </p:spPr>
        <p:txBody>
          <a:bodyPr/>
          <a:lstStyle/>
          <a:p>
            <a:pPr indent="-255270" eaLnBrk="1" hangingPunct="1">
              <a:lnSpc>
                <a:spcPct val="80000"/>
              </a:lnSpc>
              <a:buClr>
                <a:schemeClr val="tx1"/>
              </a:buClr>
              <a:buFont typeface="Wingdings 3" charset="2"/>
              <a:buChar char=""/>
            </a:pPr>
            <a:r>
              <a:rPr lang="en-US">
                <a:latin typeface="Lucida Sans Unicode"/>
                <a:ea typeface="ＭＳ Ｐゴシック"/>
                <a:cs typeface="ＭＳ Ｐゴシック" charset="0"/>
              </a:rPr>
              <a:t>Last longer (12-24 </a:t>
            </a:r>
            <a:r>
              <a:rPr lang="en-US" err="1">
                <a:latin typeface="Lucida Sans Unicode"/>
                <a:ea typeface="ＭＳ Ｐゴシック"/>
                <a:cs typeface="ＭＳ Ｐゴシック" charset="0"/>
              </a:rPr>
              <a:t>hrs</a:t>
            </a:r>
            <a:r>
              <a:rPr lang="en-US">
                <a:latin typeface="Lucida Sans Unicode"/>
                <a:ea typeface="ＭＳ Ｐゴシック"/>
                <a:cs typeface="ＭＳ Ｐゴシック" charset="0"/>
              </a:rPr>
              <a:t>)</a:t>
            </a:r>
          </a:p>
          <a:p>
            <a:pPr indent="-255270" eaLnBrk="1" hangingPunct="1">
              <a:lnSpc>
                <a:spcPct val="80000"/>
              </a:lnSpc>
              <a:buClr>
                <a:schemeClr val="tx1"/>
              </a:buClr>
              <a:buFont typeface="Wingdings 3" charset="2"/>
              <a:buChar char=""/>
            </a:pPr>
            <a:r>
              <a:rPr lang="en-US">
                <a:latin typeface="Lucida Sans Unicode"/>
                <a:ea typeface="ＭＳ Ｐゴシック"/>
                <a:cs typeface="ＭＳ Ｐゴシック" charset="0"/>
              </a:rPr>
              <a:t>Taken on a </a:t>
            </a:r>
            <a:r>
              <a:rPr lang="en-US" b="1" u="sng">
                <a:latin typeface="Lucida Sans Unicode"/>
                <a:ea typeface="ＭＳ Ｐゴシック"/>
                <a:cs typeface="ＭＳ Ｐゴシック" charset="0"/>
              </a:rPr>
              <a:t>regular</a:t>
            </a:r>
            <a:r>
              <a:rPr lang="en-US">
                <a:latin typeface="Lucida Sans Unicode"/>
                <a:ea typeface="ＭＳ Ｐゴシック"/>
                <a:cs typeface="ＭＳ Ｐゴシック" charset="0"/>
              </a:rPr>
              <a:t> basis – once or    twice a day</a:t>
            </a:r>
          </a:p>
          <a:p>
            <a:pPr indent="-255270" eaLnBrk="1" hangingPunct="1">
              <a:lnSpc>
                <a:spcPct val="80000"/>
              </a:lnSpc>
              <a:buClr>
                <a:schemeClr val="tx1"/>
              </a:buClr>
              <a:buFont typeface="Wingdings 3" charset="2"/>
              <a:buChar char=""/>
            </a:pPr>
            <a:r>
              <a:rPr lang="en-US">
                <a:latin typeface="Lucida Sans Unicode"/>
                <a:ea typeface="ＭＳ Ｐゴシック"/>
                <a:cs typeface="ＭＳ Ｐゴシック" charset="0"/>
              </a:rPr>
              <a:t>Immediate effects may not be noticed</a:t>
            </a:r>
          </a:p>
          <a:p>
            <a:pPr indent="-255270" eaLnBrk="1" hangingPunct="1">
              <a:lnSpc>
                <a:spcPct val="80000"/>
              </a:lnSpc>
              <a:buClr>
                <a:schemeClr val="tx1"/>
              </a:buClr>
              <a:buFont typeface="Wingdings 3" charset="2"/>
              <a:buChar char=""/>
            </a:pPr>
            <a:r>
              <a:rPr lang="en-US">
                <a:latin typeface="Lucida Sans Unicode"/>
                <a:ea typeface="ＭＳ Ｐゴシック"/>
                <a:cs typeface="ＭＳ Ｐゴシック" charset="0"/>
              </a:rPr>
              <a:t>Some side effects with these medications</a:t>
            </a:r>
          </a:p>
          <a:p>
            <a:pPr marL="620395" lvl="1" eaLnBrk="1" hangingPunct="1">
              <a:lnSpc>
                <a:spcPct val="80000"/>
              </a:lnSpc>
              <a:buClr>
                <a:schemeClr val="tx1"/>
              </a:buClr>
            </a:pPr>
            <a:r>
              <a:rPr lang="en-US" sz="2400">
                <a:latin typeface="Lucida Sans Unicode"/>
                <a:ea typeface="ＭＳ Ｐゴシック"/>
                <a:cs typeface="ＭＳ Ｐゴシック" charset="0"/>
              </a:rPr>
              <a:t>Dry mouth, heart flutter, lightheadedness, increase in eye pressure</a:t>
            </a:r>
          </a:p>
          <a:p>
            <a:pPr marL="620395" lvl="1" eaLnBrk="1" hangingPunct="1">
              <a:lnSpc>
                <a:spcPct val="80000"/>
              </a:lnSpc>
              <a:buClr>
                <a:schemeClr val="tx1"/>
              </a:buClr>
            </a:pPr>
            <a:r>
              <a:rPr lang="en-US" sz="2400">
                <a:latin typeface="Lucida Sans Unicode"/>
                <a:ea typeface="ＭＳ Ｐゴシック"/>
                <a:cs typeface="ＭＳ Ｐゴシック" charset="0"/>
              </a:rPr>
              <a:t>Consider </a:t>
            </a:r>
            <a:r>
              <a:rPr lang="en-US" sz="2400" b="1">
                <a:latin typeface="Lucida Sans Unicode"/>
                <a:ea typeface="ＭＳ Ｐゴシック"/>
                <a:cs typeface="ＭＳ Ｐゴシック" charset="0"/>
              </a:rPr>
              <a:t>risk</a:t>
            </a:r>
            <a:r>
              <a:rPr lang="en-US" sz="2400">
                <a:latin typeface="Lucida Sans Unicode"/>
                <a:ea typeface="ＭＳ Ｐゴシック"/>
                <a:cs typeface="ＭＳ Ｐゴシック" charset="0"/>
              </a:rPr>
              <a:t> versus </a:t>
            </a:r>
            <a:r>
              <a:rPr lang="en-US" sz="2400" b="1">
                <a:latin typeface="Lucida Sans Unicode"/>
                <a:ea typeface="ＭＳ Ｐゴシック"/>
                <a:cs typeface="ＭＳ Ｐゴシック" charset="0"/>
              </a:rPr>
              <a:t>benefit</a:t>
            </a:r>
          </a:p>
          <a:p>
            <a:pPr indent="-255270" eaLnBrk="1" hangingPunct="1">
              <a:lnSpc>
                <a:spcPct val="80000"/>
              </a:lnSpc>
              <a:buClr>
                <a:schemeClr val="tx1"/>
              </a:buClr>
            </a:pPr>
            <a:endParaRPr lang="en-US" sz="2000">
              <a:latin typeface="Lucida Sans Unicode" charset="0"/>
              <a:cs typeface="ＭＳ Ｐゴシック" charset="0"/>
            </a:endParaRPr>
          </a:p>
        </p:txBody>
      </p:sp>
      <p:sp>
        <p:nvSpPr>
          <p:cNvPr id="11266" name="Rectangle 2"/>
          <p:cNvSpPr>
            <a:spLocks noGrp="1" noChangeArrowheads="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pPr eaLnBrk="1" fontAlgn="auto" hangingPunct="1">
              <a:spcAft>
                <a:spcPts val="0"/>
              </a:spcAft>
              <a:defRPr/>
            </a:pPr>
            <a:r>
              <a:rPr lang="en-US" altLang="en-US">
                <a:ea typeface="ＭＳ Ｐゴシック"/>
              </a:rPr>
              <a:t>Long-Acting Bronchodilators</a:t>
            </a:r>
          </a:p>
        </p:txBody>
      </p:sp>
      <p:sp>
        <p:nvSpPr>
          <p:cNvPr id="19462"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spcBef>
                <a:spcPct val="0"/>
              </a:spcBef>
              <a:spcAft>
                <a:spcPct val="0"/>
              </a:spcAft>
              <a:defRPr/>
            </a:pPr>
            <a:r>
              <a:rPr lang="en-US" altLang="en-US">
                <a:latin typeface="Lucida Sans Unicode"/>
                <a:cs typeface="Lucida Sans Unicode"/>
              </a:rPr>
              <a:t>COPD</a:t>
            </a:r>
            <a:endParaRPr lang="en-US"/>
          </a:p>
        </p:txBody>
      </p:sp>
      <p:sp>
        <p:nvSpPr>
          <p:cNvPr id="1946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Lucida Sans Unicode" charset="0"/>
                <a:ea typeface="ＭＳ Ｐゴシック" charset="0"/>
              </a:defRPr>
            </a:lvl1pPr>
            <a:lvl2pPr marL="742950" indent="-285750">
              <a:defRPr sz="2300">
                <a:solidFill>
                  <a:schemeClr val="tx1"/>
                </a:solidFill>
                <a:latin typeface="Lucida Sans Unicode" charset="0"/>
                <a:ea typeface="ＭＳ Ｐゴシック" charset="0"/>
              </a:defRPr>
            </a:lvl2pPr>
            <a:lvl3pPr marL="1143000">
              <a:defRPr sz="2100">
                <a:solidFill>
                  <a:schemeClr val="tx1"/>
                </a:solidFill>
                <a:latin typeface="Lucida Sans Unicode" charset="0"/>
                <a:ea typeface="ＭＳ Ｐゴシック" charset="0"/>
              </a:defRPr>
            </a:lvl3pPr>
            <a:lvl4pPr marL="1600200">
              <a:defRPr sz="1900">
                <a:solidFill>
                  <a:schemeClr val="tx1"/>
                </a:solidFill>
                <a:latin typeface="Lucida Sans Unicode" charset="0"/>
                <a:ea typeface="ＭＳ Ｐゴシック" charset="0"/>
              </a:defRPr>
            </a:lvl4pPr>
            <a:lvl5pPr marL="2057400">
              <a:defRPr>
                <a:solidFill>
                  <a:schemeClr val="tx1"/>
                </a:solidFill>
                <a:latin typeface="Lucida Sans Unicode" charset="0"/>
                <a:ea typeface="ＭＳ Ｐゴシック" charset="0"/>
              </a:defRPr>
            </a:lvl5pPr>
            <a:lvl6pPr marL="25146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6pPr>
            <a:lvl7pPr marL="29718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7pPr>
            <a:lvl8pPr marL="34290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8pPr>
            <a:lvl9pPr marL="38862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9pPr>
          </a:lstStyle>
          <a:p>
            <a:fld id="{AA7950BE-3F49-B546-9A63-A2A581C36AB5}" type="slidenum">
              <a:rPr lang="en-US" sz="1200">
                <a:solidFill>
                  <a:srgbClr val="898989"/>
                </a:solidFill>
                <a:latin typeface="Calibri" charset="0"/>
              </a:rPr>
              <a:pPr/>
              <a:t>21</a:t>
            </a:fld>
            <a:endParaRPr lang="en-US" sz="1200">
              <a:solidFill>
                <a:srgbClr val="898989"/>
              </a:solidFill>
              <a:latin typeface="Calibri" charset="0"/>
            </a:endParaRPr>
          </a:p>
        </p:txBody>
      </p:sp>
    </p:spTree>
    <p:extLst>
      <p:ext uri="{BB962C8B-B14F-4D97-AF65-F5344CB8AC3E}">
        <p14:creationId xmlns:p14="http://schemas.microsoft.com/office/powerpoint/2010/main" val="4259064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122208" y="2661249"/>
            <a:ext cx="3909204" cy="1836889"/>
          </a:xfrm>
        </p:spPr>
        <p:txBody>
          <a:bodyPr/>
          <a:lstStyle/>
          <a:p>
            <a:pPr indent="-255270" eaLnBrk="1" hangingPunct="1">
              <a:buClr>
                <a:schemeClr val="tx1"/>
              </a:buClr>
            </a:pPr>
            <a:r>
              <a:rPr lang="en-US" sz="2000" b="1">
                <a:solidFill>
                  <a:srgbClr val="0070C0"/>
                </a:solidFill>
                <a:latin typeface="Lucida Sans Unicode"/>
                <a:ea typeface="ＭＳ Ｐゴシック"/>
                <a:cs typeface="ＭＳ Ｐゴシック" charset="0"/>
              </a:rPr>
              <a:t>Spiriva </a:t>
            </a:r>
            <a:r>
              <a:rPr lang="en-US" sz="2000">
                <a:solidFill>
                  <a:srgbClr val="0070C0"/>
                </a:solidFill>
                <a:latin typeface="Lucida Sans Unicode"/>
                <a:ea typeface="ＭＳ Ｐゴシック"/>
                <a:cs typeface="ＭＳ Ｐゴシック" charset="0"/>
              </a:rPr>
              <a:t>(tiotropium)</a:t>
            </a:r>
            <a:endParaRPr lang="en-US">
              <a:latin typeface="Lucida Sans Unicode"/>
              <a:ea typeface="ＭＳ Ｐゴシック"/>
            </a:endParaRPr>
          </a:p>
          <a:p>
            <a:pPr indent="-255270" eaLnBrk="1" hangingPunct="1">
              <a:buClr>
                <a:schemeClr val="tx1"/>
              </a:buClr>
            </a:pPr>
            <a:r>
              <a:rPr lang="en-US" sz="2000" b="1" err="1">
                <a:solidFill>
                  <a:srgbClr val="0070C0"/>
                </a:solidFill>
                <a:latin typeface="Lucida Sans Unicode"/>
                <a:ea typeface="ＭＳ Ｐゴシック"/>
                <a:cs typeface="ＭＳ Ｐゴシック" charset="0"/>
              </a:rPr>
              <a:t>Tudorza</a:t>
            </a:r>
            <a:r>
              <a:rPr lang="en-US" sz="2000" b="1">
                <a:solidFill>
                  <a:srgbClr val="0070C0"/>
                </a:solidFill>
                <a:latin typeface="Lucida Sans Unicode"/>
                <a:ea typeface="ＭＳ Ｐゴシック"/>
                <a:cs typeface="ＭＳ Ｐゴシック" charset="0"/>
              </a:rPr>
              <a:t> </a:t>
            </a:r>
            <a:r>
              <a:rPr lang="en-US" sz="2000">
                <a:solidFill>
                  <a:srgbClr val="0070C0"/>
                </a:solidFill>
                <a:latin typeface="Lucida Sans Unicode"/>
                <a:ea typeface="ＭＳ Ｐゴシック"/>
                <a:cs typeface="ＭＳ Ｐゴシック" charset="0"/>
              </a:rPr>
              <a:t>(aclidinium)</a:t>
            </a:r>
          </a:p>
          <a:p>
            <a:pPr indent="-255270" eaLnBrk="1" hangingPunct="1">
              <a:buClr>
                <a:schemeClr val="tx1"/>
              </a:buClr>
            </a:pPr>
            <a:r>
              <a:rPr lang="en-US" sz="2000" b="1" err="1">
                <a:solidFill>
                  <a:srgbClr val="0070C0"/>
                </a:solidFill>
                <a:latin typeface="Lucida Sans Unicode"/>
                <a:ea typeface="ＭＳ Ｐゴシック"/>
                <a:cs typeface="ＭＳ Ｐゴシック" charset="0"/>
              </a:rPr>
              <a:t>Incruse</a:t>
            </a:r>
            <a:r>
              <a:rPr lang="en-US" sz="2000" b="1">
                <a:solidFill>
                  <a:srgbClr val="0070C0"/>
                </a:solidFill>
                <a:latin typeface="Lucida Sans Unicode"/>
                <a:ea typeface="ＭＳ Ｐゴシック"/>
                <a:cs typeface="ＭＳ Ｐゴシック" charset="0"/>
              </a:rPr>
              <a:t> </a:t>
            </a:r>
            <a:r>
              <a:rPr lang="en-US" sz="2000">
                <a:solidFill>
                  <a:srgbClr val="0070C0"/>
                </a:solidFill>
                <a:latin typeface="Lucida Sans Unicode"/>
                <a:ea typeface="ＭＳ Ｐゴシック"/>
                <a:cs typeface="ＭＳ Ｐゴシック" charset="0"/>
              </a:rPr>
              <a:t>(umeclidinium)</a:t>
            </a:r>
          </a:p>
          <a:p>
            <a:pPr indent="-255270">
              <a:buClr>
                <a:srgbClr val="000000"/>
              </a:buClr>
            </a:pPr>
            <a:r>
              <a:rPr lang="en-US" sz="2000" b="1" err="1">
                <a:solidFill>
                  <a:srgbClr val="0070C0"/>
                </a:solidFill>
                <a:latin typeface="Lucida Sans Unicode"/>
                <a:ea typeface="ＭＳ Ｐゴシック"/>
                <a:cs typeface="Lucida Sans Unicode"/>
              </a:rPr>
              <a:t>Seebri</a:t>
            </a:r>
            <a:r>
              <a:rPr lang="en-US" sz="2000" b="1">
                <a:solidFill>
                  <a:srgbClr val="0070C0"/>
                </a:solidFill>
                <a:latin typeface="Lucida Sans Unicode"/>
                <a:ea typeface="ＭＳ Ｐゴシック"/>
                <a:cs typeface="Lucida Sans Unicode"/>
              </a:rPr>
              <a:t> </a:t>
            </a:r>
            <a:r>
              <a:rPr lang="en-US" sz="2000">
                <a:solidFill>
                  <a:srgbClr val="0070C0"/>
                </a:solidFill>
                <a:latin typeface="Lucida Sans Unicode"/>
                <a:ea typeface="ＭＳ Ｐゴシック"/>
                <a:cs typeface="Lucida Sans Unicode"/>
              </a:rPr>
              <a:t>(</a:t>
            </a:r>
            <a:r>
              <a:rPr lang="en-US" sz="2000" err="1">
                <a:solidFill>
                  <a:srgbClr val="0070C0"/>
                </a:solidFill>
                <a:latin typeface="Lucida Sans Unicode"/>
                <a:ea typeface="ＭＳ Ｐゴシック"/>
                <a:cs typeface="Lucida Sans Unicode"/>
              </a:rPr>
              <a:t>glycopyrronium</a:t>
            </a:r>
            <a:r>
              <a:rPr lang="en-US" sz="2000">
                <a:solidFill>
                  <a:srgbClr val="0070C0"/>
                </a:solidFill>
                <a:latin typeface="Lucida Sans Unicode"/>
                <a:ea typeface="ＭＳ Ｐゴシック"/>
                <a:cs typeface="Lucida Sans Unicode"/>
              </a:rPr>
              <a:t>)</a:t>
            </a:r>
            <a:endParaRPr lang="en-US" sz="2000">
              <a:ea typeface="+mn-lt"/>
              <a:cs typeface="+mn-lt"/>
            </a:endParaRPr>
          </a:p>
        </p:txBody>
      </p:sp>
      <p:sp>
        <p:nvSpPr>
          <p:cNvPr id="12290" name="Rectangle 2"/>
          <p:cNvSpPr>
            <a:spLocks noGrp="1" noChangeArrowheads="1"/>
          </p:cNvSpPr>
          <p:nvPr>
            <p:ph type="title"/>
          </p:nvPr>
        </p:nvSpPr>
        <p:spPr>
          <a:xfrm>
            <a:off x="17463" y="152400"/>
            <a:ext cx="8915400" cy="1008062"/>
          </a:xfrm>
        </p:spPr>
        <p:txBody>
          <a:bodyPr vert="horz" lIns="91440" tIns="45720" rIns="91440" bIns="45720" rtlCol="0" anchor="ctr">
            <a:normAutofit/>
            <a:scene3d>
              <a:camera prst="orthographicFront"/>
              <a:lightRig rig="soft" dir="t"/>
            </a:scene3d>
            <a:sp3d prstMaterial="softEdge">
              <a:bevelT w="25400" h="25400"/>
            </a:sp3d>
          </a:bodyPr>
          <a:lstStyle/>
          <a:p>
            <a:pPr algn="ctr" eaLnBrk="1" fontAlgn="auto" hangingPunct="1">
              <a:spcAft>
                <a:spcPts val="0"/>
              </a:spcAft>
              <a:defRPr/>
            </a:pPr>
            <a:r>
              <a:rPr lang="en-US" altLang="en-US">
                <a:ea typeface="ＭＳ Ｐゴシック"/>
              </a:rPr>
              <a:t>Long-Acting Bronchodilators </a:t>
            </a:r>
            <a:endParaRPr lang="en-US" altLang="en-US">
              <a:solidFill>
                <a:schemeClr val="tx1"/>
              </a:solidFill>
              <a:ea typeface="ＭＳ Ｐゴシック" pitchFamily="34" charset="-128"/>
            </a:endParaRPr>
          </a:p>
        </p:txBody>
      </p:sp>
      <p:sp>
        <p:nvSpPr>
          <p:cNvPr id="20486"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endParaRPr lang="en-US" altLang="en-US" sz="1200">
              <a:solidFill>
                <a:srgbClr val="898989"/>
              </a:solidFill>
              <a:latin typeface="Calibri" pitchFamily="34" charset="0"/>
              <a:ea typeface="ＭＳ Ｐゴシック" pitchFamily="34" charset="-128"/>
              <a:cs typeface="+mn-cs"/>
            </a:endParaRPr>
          </a:p>
        </p:txBody>
      </p:sp>
      <p:sp>
        <p:nvSpPr>
          <p:cNvPr id="2048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Lucida Sans Unicode" charset="0"/>
                <a:ea typeface="ＭＳ Ｐゴシック" charset="0"/>
              </a:defRPr>
            </a:lvl1pPr>
            <a:lvl2pPr marL="742950" indent="-285750">
              <a:defRPr sz="2300">
                <a:solidFill>
                  <a:schemeClr val="tx1"/>
                </a:solidFill>
                <a:latin typeface="Lucida Sans Unicode" charset="0"/>
                <a:ea typeface="ＭＳ Ｐゴシック" charset="0"/>
              </a:defRPr>
            </a:lvl2pPr>
            <a:lvl3pPr marL="1143000">
              <a:defRPr sz="2100">
                <a:solidFill>
                  <a:schemeClr val="tx1"/>
                </a:solidFill>
                <a:latin typeface="Lucida Sans Unicode" charset="0"/>
                <a:ea typeface="ＭＳ Ｐゴシック" charset="0"/>
              </a:defRPr>
            </a:lvl3pPr>
            <a:lvl4pPr marL="1600200">
              <a:defRPr sz="1900">
                <a:solidFill>
                  <a:schemeClr val="tx1"/>
                </a:solidFill>
                <a:latin typeface="Lucida Sans Unicode" charset="0"/>
                <a:ea typeface="ＭＳ Ｐゴシック" charset="0"/>
              </a:defRPr>
            </a:lvl4pPr>
            <a:lvl5pPr marL="2057400">
              <a:defRPr>
                <a:solidFill>
                  <a:schemeClr val="tx1"/>
                </a:solidFill>
                <a:latin typeface="Lucida Sans Unicode" charset="0"/>
                <a:ea typeface="ＭＳ Ｐゴシック" charset="0"/>
              </a:defRPr>
            </a:lvl5pPr>
            <a:lvl6pPr marL="25146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6pPr>
            <a:lvl7pPr marL="29718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7pPr>
            <a:lvl8pPr marL="34290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8pPr>
            <a:lvl9pPr marL="38862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9pPr>
          </a:lstStyle>
          <a:p>
            <a:fld id="{3338AB94-B397-F440-B44E-0BCEB4BEFBAE}" type="slidenum">
              <a:rPr lang="en-US" sz="1200">
                <a:solidFill>
                  <a:srgbClr val="898989"/>
                </a:solidFill>
                <a:latin typeface="Calibri" charset="0"/>
              </a:rPr>
              <a:pPr/>
              <a:t>22</a:t>
            </a:fld>
            <a:endParaRPr lang="en-US" sz="1200">
              <a:solidFill>
                <a:srgbClr val="898989"/>
              </a:solidFill>
              <a:latin typeface="Calibri" charset="0"/>
            </a:endParaRPr>
          </a:p>
        </p:txBody>
      </p:sp>
      <p:pic>
        <p:nvPicPr>
          <p:cNvPr id="3" name="Picture 2">
            <a:extLst>
              <a:ext uri="{FF2B5EF4-FFF2-40B4-BE49-F238E27FC236}">
                <a16:creationId xmlns:a16="http://schemas.microsoft.com/office/drawing/2014/main" id="{2611213A-7B47-1AAB-0734-5B46252D1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121" y="4042914"/>
            <a:ext cx="916704" cy="1553405"/>
          </a:xfrm>
          <a:prstGeom prst="rect">
            <a:avLst/>
          </a:prstGeom>
        </p:spPr>
      </p:pic>
      <p:sp>
        <p:nvSpPr>
          <p:cNvPr id="5" name="Rectangle 9">
            <a:extLst>
              <a:ext uri="{FF2B5EF4-FFF2-40B4-BE49-F238E27FC236}">
                <a16:creationId xmlns:a16="http://schemas.microsoft.com/office/drawing/2014/main" id="{CB70ACF0-E551-F7EF-B3B4-D8CB3B2CE20E}"/>
              </a:ext>
            </a:extLst>
          </p:cNvPr>
          <p:cNvSpPr>
            <a:spLocks noChangeArrowheads="1"/>
          </p:cNvSpPr>
          <p:nvPr/>
        </p:nvSpPr>
        <p:spPr bwMode="auto">
          <a:xfrm>
            <a:off x="4892913" y="5946475"/>
            <a:ext cx="17508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Ellipta</a:t>
            </a:r>
            <a:r>
              <a:rPr lang="en-US" sz="2400" baseline="30000">
                <a:solidFill>
                  <a:srgbClr val="000000"/>
                </a:solidFill>
                <a:latin typeface="Arial" charset="0"/>
                <a:cs typeface="Arial" charset="0"/>
              </a:rPr>
              <a:t>®</a:t>
            </a:r>
          </a:p>
        </p:txBody>
      </p:sp>
      <p:pic>
        <p:nvPicPr>
          <p:cNvPr id="7" name="Picture 6">
            <a:extLst>
              <a:ext uri="{FF2B5EF4-FFF2-40B4-BE49-F238E27FC236}">
                <a16:creationId xmlns:a16="http://schemas.microsoft.com/office/drawing/2014/main" id="{F9FC9F1F-29D0-9FF0-C0DB-B0DCB81579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897"/>
          <a:stretch/>
        </p:blipFill>
        <p:spPr>
          <a:xfrm>
            <a:off x="6977333" y="1302589"/>
            <a:ext cx="1264489" cy="2105320"/>
          </a:xfrm>
          <a:prstGeom prst="rect">
            <a:avLst/>
          </a:prstGeom>
        </p:spPr>
      </p:pic>
      <p:sp>
        <p:nvSpPr>
          <p:cNvPr id="9" name="TextBox 8">
            <a:extLst>
              <a:ext uri="{FF2B5EF4-FFF2-40B4-BE49-F238E27FC236}">
                <a16:creationId xmlns:a16="http://schemas.microsoft.com/office/drawing/2014/main" id="{507FB057-CB7F-412E-3EC5-10859AB90E93}"/>
              </a:ext>
            </a:extLst>
          </p:cNvPr>
          <p:cNvSpPr txBox="1"/>
          <p:nvPr/>
        </p:nvSpPr>
        <p:spPr>
          <a:xfrm>
            <a:off x="6590582" y="3391617"/>
            <a:ext cx="2009596" cy="461665"/>
          </a:xfrm>
          <a:prstGeom prst="rect">
            <a:avLst/>
          </a:prstGeom>
          <a:noFill/>
        </p:spPr>
        <p:txBody>
          <a:bodyPr wrap="square" lIns="91440" tIns="45720" rIns="91440" bIns="45720" rtlCol="0" anchor="t">
            <a:spAutoFit/>
          </a:bodyPr>
          <a:lstStyle/>
          <a:p>
            <a:pPr lvl="0" algn="ctr" fontAlgn="base">
              <a:spcBef>
                <a:spcPct val="0"/>
              </a:spcBef>
              <a:spcAft>
                <a:spcPct val="0"/>
              </a:spcAft>
            </a:pPr>
            <a:r>
              <a:rPr lang="en-US" sz="2400">
                <a:solidFill>
                  <a:srgbClr val="000000"/>
                </a:solidFill>
                <a:latin typeface="Arial"/>
                <a:cs typeface="Arial"/>
              </a:rPr>
              <a:t>Respimat</a:t>
            </a:r>
            <a:endParaRPr lang="en-US" sz="2400" baseline="30000">
              <a:solidFill>
                <a:srgbClr val="000000"/>
              </a:solidFill>
              <a:latin typeface="Arial"/>
              <a:cs typeface="Arial"/>
            </a:endParaRPr>
          </a:p>
        </p:txBody>
      </p:sp>
      <p:pic>
        <p:nvPicPr>
          <p:cNvPr id="11" name="Picture 7" descr="G:\WORKGROUP\Health Initiative 08\Graphics &amp; Photos\resp device\tiff file\Spiriva.bmp">
            <a:extLst>
              <a:ext uri="{FF2B5EF4-FFF2-40B4-BE49-F238E27FC236}">
                <a16:creationId xmlns:a16="http://schemas.microsoft.com/office/drawing/2014/main" id="{C6552750-4D2C-3815-D9BC-87F59DDD243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632"/>
          <a:stretch/>
        </p:blipFill>
        <p:spPr bwMode="auto">
          <a:xfrm>
            <a:off x="4834362" y="1793307"/>
            <a:ext cx="937552" cy="135336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1">
            <a:extLst>
              <a:ext uri="{FF2B5EF4-FFF2-40B4-BE49-F238E27FC236}">
                <a16:creationId xmlns:a16="http://schemas.microsoft.com/office/drawing/2014/main" id="{BDF712E2-9C1F-EF69-7834-0FF8D8B5F74C}"/>
              </a:ext>
            </a:extLst>
          </p:cNvPr>
          <p:cNvSpPr>
            <a:spLocks noChangeArrowheads="1"/>
          </p:cNvSpPr>
          <p:nvPr/>
        </p:nvSpPr>
        <p:spPr bwMode="auto">
          <a:xfrm>
            <a:off x="4700528" y="3256743"/>
            <a:ext cx="18800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HandiHaler</a:t>
            </a:r>
            <a:r>
              <a:rPr lang="en-US" sz="2400" baseline="30000">
                <a:solidFill>
                  <a:srgbClr val="000000"/>
                </a:solidFill>
                <a:latin typeface="Arial" charset="0"/>
                <a:cs typeface="Arial" charset="0"/>
              </a:rPr>
              <a:t>®</a:t>
            </a:r>
          </a:p>
        </p:txBody>
      </p:sp>
      <p:pic>
        <p:nvPicPr>
          <p:cNvPr id="15" name="Picture 14">
            <a:extLst>
              <a:ext uri="{FF2B5EF4-FFF2-40B4-BE49-F238E27FC236}">
                <a16:creationId xmlns:a16="http://schemas.microsoft.com/office/drawing/2014/main" id="{AEEA139F-ACFE-8A92-F548-CADB5477CE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4583" y="4757889"/>
            <a:ext cx="1097570" cy="833318"/>
          </a:xfrm>
          <a:prstGeom prst="rect">
            <a:avLst/>
          </a:prstGeom>
        </p:spPr>
      </p:pic>
      <p:sp>
        <p:nvSpPr>
          <p:cNvPr id="17" name="Rectangle 11">
            <a:extLst>
              <a:ext uri="{FF2B5EF4-FFF2-40B4-BE49-F238E27FC236}">
                <a16:creationId xmlns:a16="http://schemas.microsoft.com/office/drawing/2014/main" id="{35CBB3D6-73E5-D8C7-8212-628835075B85}"/>
              </a:ext>
            </a:extLst>
          </p:cNvPr>
          <p:cNvSpPr>
            <a:spLocks noChangeArrowheads="1"/>
          </p:cNvSpPr>
          <p:nvPr/>
        </p:nvSpPr>
        <p:spPr bwMode="auto">
          <a:xfrm>
            <a:off x="2381829" y="5952435"/>
            <a:ext cx="1582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Genuair</a:t>
            </a:r>
            <a:r>
              <a:rPr lang="en-US" sz="2400" baseline="30000">
                <a:solidFill>
                  <a:srgbClr val="000000"/>
                </a:solidFill>
                <a:latin typeface="Arial" charset="0"/>
                <a:cs typeface="Arial" charset="0"/>
              </a:rPr>
              <a:t>®</a:t>
            </a:r>
          </a:p>
        </p:txBody>
      </p:sp>
      <p:sp>
        <p:nvSpPr>
          <p:cNvPr id="22" name="Rectangle 21">
            <a:extLst>
              <a:ext uri="{FF2B5EF4-FFF2-40B4-BE49-F238E27FC236}">
                <a16:creationId xmlns:a16="http://schemas.microsoft.com/office/drawing/2014/main" id="{2F50B748-29E6-18CD-6B12-9C54D74D092D}"/>
              </a:ext>
            </a:extLst>
          </p:cNvPr>
          <p:cNvSpPr>
            <a:spLocks noChangeArrowheads="1"/>
          </p:cNvSpPr>
          <p:nvPr/>
        </p:nvSpPr>
        <p:spPr bwMode="auto">
          <a:xfrm>
            <a:off x="7100978" y="5950789"/>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lgn="ctr" fontAlgn="base">
              <a:spcBef>
                <a:spcPct val="0"/>
              </a:spcBef>
              <a:spcAft>
                <a:spcPct val="0"/>
              </a:spcAft>
            </a:pPr>
            <a:r>
              <a:rPr lang="en-CA" sz="2400" err="1">
                <a:solidFill>
                  <a:srgbClr val="000000"/>
                </a:solidFill>
                <a:latin typeface="Arial" charset="0"/>
                <a:cs typeface="Arial" charset="0"/>
              </a:rPr>
              <a:t>Breezhaler</a:t>
            </a:r>
            <a:r>
              <a:rPr lang="en-US" sz="2400" baseline="30000">
                <a:solidFill>
                  <a:srgbClr val="000000"/>
                </a:solidFill>
                <a:latin typeface="Arial" charset="0"/>
                <a:cs typeface="Arial" charset="0"/>
              </a:rPr>
              <a:t>®</a:t>
            </a:r>
            <a:endParaRPr lang="en-US" sz="2400">
              <a:solidFill>
                <a:srgbClr val="000000"/>
              </a:solidFill>
              <a:latin typeface="Arial" charset="0"/>
              <a:cs typeface="Arial" charset="0"/>
            </a:endParaRPr>
          </a:p>
        </p:txBody>
      </p:sp>
      <p:pic>
        <p:nvPicPr>
          <p:cNvPr id="23" name="Picture 22">
            <a:extLst>
              <a:ext uri="{FF2B5EF4-FFF2-40B4-BE49-F238E27FC236}">
                <a16:creationId xmlns:a16="http://schemas.microsoft.com/office/drawing/2014/main" id="{D6D13464-8A85-4571-13B2-81EBC542D6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33566" y="4352447"/>
            <a:ext cx="944031" cy="12587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482310-2AD7-838F-29BC-BE615AA03B8E}"/>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4" name="TextBox 3">
            <a:extLst>
              <a:ext uri="{FF2B5EF4-FFF2-40B4-BE49-F238E27FC236}">
                <a16:creationId xmlns:a16="http://schemas.microsoft.com/office/drawing/2014/main" id="{8166F5F2-71AE-F1EE-E9F6-2A2F61C2DDD9}"/>
              </a:ext>
            </a:extLst>
          </p:cNvPr>
          <p:cNvSpPr txBox="1"/>
          <p:nvPr/>
        </p:nvSpPr>
        <p:spPr>
          <a:xfrm>
            <a:off x="3343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6" name="TextBox 5">
            <a:extLst>
              <a:ext uri="{FF2B5EF4-FFF2-40B4-BE49-F238E27FC236}">
                <a16:creationId xmlns:a16="http://schemas.microsoft.com/office/drawing/2014/main" id="{710D7C9D-839B-3F5B-1D32-8574C2FFE4D5}"/>
              </a:ext>
            </a:extLst>
          </p:cNvPr>
          <p:cNvSpPr txBox="1"/>
          <p:nvPr/>
        </p:nvSpPr>
        <p:spPr>
          <a:xfrm>
            <a:off x="3486150" y="3486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8" name="TextBox 7">
            <a:extLst>
              <a:ext uri="{FF2B5EF4-FFF2-40B4-BE49-F238E27FC236}">
                <a16:creationId xmlns:a16="http://schemas.microsoft.com/office/drawing/2014/main" id="{91FEFED1-9ABA-C040-C8CA-3ED26A3FF688}"/>
              </a:ext>
            </a:extLst>
          </p:cNvPr>
          <p:cNvSpPr txBox="1"/>
          <p:nvPr/>
        </p:nvSpPr>
        <p:spPr>
          <a:xfrm>
            <a:off x="3629024" y="36290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10" name="TextBox 9">
            <a:extLst>
              <a:ext uri="{FF2B5EF4-FFF2-40B4-BE49-F238E27FC236}">
                <a16:creationId xmlns:a16="http://schemas.microsoft.com/office/drawing/2014/main" id="{CB0195F3-E9DC-8042-1AC0-623C1CA29429}"/>
              </a:ext>
            </a:extLst>
          </p:cNvPr>
          <p:cNvSpPr txBox="1"/>
          <p:nvPr/>
        </p:nvSpPr>
        <p:spPr>
          <a:xfrm>
            <a:off x="3771900" y="37719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191443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A80FB7-E160-19A9-AE75-C0A6C75817D2}"/>
              </a:ext>
            </a:extLst>
          </p:cNvPr>
          <p:cNvSpPr>
            <a:spLocks noGrp="1"/>
          </p:cNvSpPr>
          <p:nvPr>
            <p:ph idx="1"/>
          </p:nvPr>
        </p:nvSpPr>
        <p:spPr>
          <a:xfrm>
            <a:off x="457200" y="2803855"/>
            <a:ext cx="4117676" cy="1621736"/>
          </a:xfrm>
        </p:spPr>
        <p:txBody>
          <a:bodyPr/>
          <a:lstStyle/>
          <a:p>
            <a:pPr indent="-255270"/>
            <a:r>
              <a:rPr lang="en-US" b="1">
                <a:solidFill>
                  <a:srgbClr val="FF0000"/>
                </a:solidFill>
                <a:ea typeface="ＭＳ Ｐゴシック"/>
                <a:cs typeface="Lucida Sans Unicode"/>
              </a:rPr>
              <a:t>Serevent </a:t>
            </a:r>
            <a:r>
              <a:rPr lang="en-US">
                <a:solidFill>
                  <a:srgbClr val="FF0000"/>
                </a:solidFill>
                <a:ea typeface="ＭＳ Ｐゴシック"/>
                <a:cs typeface="Lucida Sans Unicode"/>
              </a:rPr>
              <a:t>(salmeterol)</a:t>
            </a:r>
            <a:endParaRPr lang="en-US">
              <a:ea typeface="ＭＳ Ｐゴシック"/>
              <a:cs typeface="+mn-lt"/>
            </a:endParaRPr>
          </a:p>
          <a:p>
            <a:pPr indent="-255270"/>
            <a:r>
              <a:rPr lang="en-US" b="1" err="1">
                <a:solidFill>
                  <a:srgbClr val="FF0000"/>
                </a:solidFill>
                <a:ea typeface="ＭＳ Ｐゴシック"/>
                <a:cs typeface="Lucida Sans Unicode"/>
              </a:rPr>
              <a:t>Fordadil</a:t>
            </a:r>
            <a:r>
              <a:rPr lang="en-US" b="1">
                <a:solidFill>
                  <a:srgbClr val="FF0000"/>
                </a:solidFill>
                <a:ea typeface="ＭＳ Ｐゴシック"/>
                <a:cs typeface="Lucida Sans Unicode"/>
              </a:rPr>
              <a:t> </a:t>
            </a:r>
            <a:r>
              <a:rPr lang="en-US">
                <a:solidFill>
                  <a:srgbClr val="FF0000"/>
                </a:solidFill>
                <a:ea typeface="ＭＳ Ｐゴシック"/>
                <a:cs typeface="Lucida Sans Unicode"/>
              </a:rPr>
              <a:t>(formoterol)</a:t>
            </a:r>
            <a:endParaRPr lang="en-US">
              <a:ea typeface="ＭＳ Ｐゴシック"/>
              <a:cs typeface="+mn-lt"/>
            </a:endParaRPr>
          </a:p>
          <a:p>
            <a:pPr indent="-255270"/>
            <a:r>
              <a:rPr lang="en-US" b="1" err="1">
                <a:solidFill>
                  <a:srgbClr val="FF0000"/>
                </a:solidFill>
                <a:ea typeface="ＭＳ Ｐゴシック"/>
                <a:cs typeface="Lucida Sans Unicode"/>
              </a:rPr>
              <a:t>Onbrez</a:t>
            </a:r>
            <a:r>
              <a:rPr lang="en-US" b="1">
                <a:solidFill>
                  <a:srgbClr val="FF0000"/>
                </a:solidFill>
                <a:ea typeface="ＭＳ Ｐゴシック"/>
                <a:cs typeface="Lucida Sans Unicode"/>
              </a:rPr>
              <a:t> </a:t>
            </a:r>
            <a:r>
              <a:rPr lang="en-US">
                <a:solidFill>
                  <a:srgbClr val="FF0000"/>
                </a:solidFill>
                <a:ea typeface="ＭＳ Ｐゴシック"/>
                <a:cs typeface="Lucida Sans Unicode"/>
              </a:rPr>
              <a:t>(indacaterol)</a:t>
            </a:r>
            <a:endParaRPr lang="en-US">
              <a:ea typeface="ＭＳ Ｐゴシック"/>
              <a:cs typeface="+mn-lt"/>
            </a:endParaRPr>
          </a:p>
          <a:p>
            <a:pPr indent="-255270"/>
            <a:endParaRPr lang="en-US">
              <a:cs typeface="Lucida Sans Unicode"/>
            </a:endParaRPr>
          </a:p>
        </p:txBody>
      </p:sp>
      <p:sp>
        <p:nvSpPr>
          <p:cNvPr id="3" name="Title 2">
            <a:extLst>
              <a:ext uri="{FF2B5EF4-FFF2-40B4-BE49-F238E27FC236}">
                <a16:creationId xmlns:a16="http://schemas.microsoft.com/office/drawing/2014/main" id="{25DC9D05-E5DE-BA99-093A-22BB8BECE134}"/>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cs typeface="Lucida Sans Unicode"/>
              </a:rPr>
              <a:t>Long-Acting Bronchodilators </a:t>
            </a:r>
            <a:endParaRPr lang="en-US"/>
          </a:p>
        </p:txBody>
      </p:sp>
      <p:sp>
        <p:nvSpPr>
          <p:cNvPr id="5" name="Rectangle 8">
            <a:extLst>
              <a:ext uri="{FF2B5EF4-FFF2-40B4-BE49-F238E27FC236}">
                <a16:creationId xmlns:a16="http://schemas.microsoft.com/office/drawing/2014/main" id="{A19DFD9F-AEC7-DD6E-F350-78AD17330958}"/>
              </a:ext>
            </a:extLst>
          </p:cNvPr>
          <p:cNvSpPr>
            <a:spLocks noChangeArrowheads="1"/>
          </p:cNvSpPr>
          <p:nvPr/>
        </p:nvSpPr>
        <p:spPr bwMode="auto">
          <a:xfrm>
            <a:off x="5505381" y="2862507"/>
            <a:ext cx="15147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Diskus</a:t>
            </a:r>
            <a:r>
              <a:rPr lang="en-US" sz="2400" baseline="30000">
                <a:solidFill>
                  <a:srgbClr val="000000"/>
                </a:solidFill>
                <a:latin typeface="Arial" charset="0"/>
                <a:cs typeface="Arial" charset="0"/>
              </a:rPr>
              <a:t>®</a:t>
            </a:r>
          </a:p>
        </p:txBody>
      </p:sp>
      <p:pic>
        <p:nvPicPr>
          <p:cNvPr id="7" name="Picture 5" descr="G:\WORKGROUP\Health Initiative 08\Graphics &amp; Photos\resp device\tiff file\Advair.tif">
            <a:extLst>
              <a:ext uri="{FF2B5EF4-FFF2-40B4-BE49-F238E27FC236}">
                <a16:creationId xmlns:a16="http://schemas.microsoft.com/office/drawing/2014/main" id="{2240C830-D0E4-E819-9581-F212A75E26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1167" y="1595668"/>
            <a:ext cx="944031" cy="12587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CCF901F0-8428-E455-08FE-296C20F25CC6}"/>
              </a:ext>
            </a:extLst>
          </p:cNvPr>
          <p:cNvSpPr>
            <a:spLocks noChangeArrowheads="1"/>
          </p:cNvSpPr>
          <p:nvPr/>
        </p:nvSpPr>
        <p:spPr bwMode="auto">
          <a:xfrm>
            <a:off x="7144109" y="2902789"/>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CA" sz="2400" err="1">
                <a:solidFill>
                  <a:srgbClr val="000000"/>
                </a:solidFill>
                <a:latin typeface="Arial" charset="0"/>
                <a:cs typeface="Arial" charset="0"/>
              </a:rPr>
              <a:t>Breezhaler</a:t>
            </a:r>
            <a:r>
              <a:rPr lang="en-US" sz="2400" baseline="30000">
                <a:solidFill>
                  <a:srgbClr val="000000"/>
                </a:solidFill>
                <a:latin typeface="Arial" charset="0"/>
                <a:cs typeface="Arial" charset="0"/>
              </a:rPr>
              <a:t>®</a:t>
            </a:r>
            <a:endParaRPr lang="en-US" sz="2400">
              <a:solidFill>
                <a:srgbClr val="000000"/>
              </a:solidFill>
              <a:latin typeface="Arial" charset="0"/>
              <a:cs typeface="Arial" charset="0"/>
            </a:endParaRPr>
          </a:p>
        </p:txBody>
      </p:sp>
      <p:pic>
        <p:nvPicPr>
          <p:cNvPr id="11" name="Picture 4" descr="G:\WORKGROUP\Health Initiative 08\Graphics &amp; Photos\resp device\tiff file\seebri.tif">
            <a:extLst>
              <a:ext uri="{FF2B5EF4-FFF2-40B4-BE49-F238E27FC236}">
                <a16:creationId xmlns:a16="http://schemas.microsoft.com/office/drawing/2014/main" id="{485092E4-8311-6F17-80E6-5F869D7661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9906" y="1476976"/>
            <a:ext cx="944031" cy="12587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5" descr="Shape, rectangle&#10;&#10;Description automatically generated">
            <a:extLst>
              <a:ext uri="{FF2B5EF4-FFF2-40B4-BE49-F238E27FC236}">
                <a16:creationId xmlns:a16="http://schemas.microsoft.com/office/drawing/2014/main" id="{1949832A-DE0E-4C77-31A1-8E2BD359242B}"/>
              </a:ext>
            </a:extLst>
          </p:cNvPr>
          <p:cNvPicPr>
            <a:picLocks noChangeAspect="1"/>
          </p:cNvPicPr>
          <p:nvPr/>
        </p:nvPicPr>
        <p:blipFill>
          <a:blip r:embed="rId5"/>
          <a:stretch>
            <a:fillRect/>
          </a:stretch>
        </p:blipFill>
        <p:spPr>
          <a:xfrm>
            <a:off x="6737372" y="3615605"/>
            <a:ext cx="768615" cy="1259560"/>
          </a:xfrm>
          <a:prstGeom prst="rect">
            <a:avLst/>
          </a:prstGeom>
        </p:spPr>
      </p:pic>
      <p:sp>
        <p:nvSpPr>
          <p:cNvPr id="15" name="TextBox 14">
            <a:extLst>
              <a:ext uri="{FF2B5EF4-FFF2-40B4-BE49-F238E27FC236}">
                <a16:creationId xmlns:a16="http://schemas.microsoft.com/office/drawing/2014/main" id="{5075F312-2211-B53E-B654-0A67279A2617}"/>
              </a:ext>
            </a:extLst>
          </p:cNvPr>
          <p:cNvSpPr txBox="1"/>
          <p:nvPr/>
        </p:nvSpPr>
        <p:spPr>
          <a:xfrm>
            <a:off x="6328356" y="4983590"/>
            <a:ext cx="16408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Arial"/>
                <a:cs typeface="Arial"/>
              </a:rPr>
              <a:t>Aerolizer</a:t>
            </a:r>
            <a:r>
              <a:rPr lang="en-US" sz="2400">
                <a:latin typeface="Arial"/>
                <a:cs typeface="Arial"/>
              </a:rPr>
              <a:t>®​</a:t>
            </a:r>
            <a:endParaRPr lang="en-US" sz="2400">
              <a:cs typeface="Arial"/>
            </a:endParaRPr>
          </a:p>
        </p:txBody>
      </p:sp>
    </p:spTree>
    <p:extLst>
      <p:ext uri="{BB962C8B-B14F-4D97-AF65-F5344CB8AC3E}">
        <p14:creationId xmlns:p14="http://schemas.microsoft.com/office/powerpoint/2010/main" val="139358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F5295-8B24-46E0-4D36-A2CFAF2865AE}"/>
              </a:ext>
            </a:extLst>
          </p:cNvPr>
          <p:cNvSpPr>
            <a:spLocks noGrp="1"/>
          </p:cNvSpPr>
          <p:nvPr>
            <p:ph idx="1"/>
          </p:nvPr>
        </p:nvSpPr>
        <p:spPr>
          <a:xfrm>
            <a:off x="457200" y="1438007"/>
            <a:ext cx="7280695" cy="2110565"/>
          </a:xfrm>
        </p:spPr>
        <p:txBody>
          <a:bodyPr/>
          <a:lstStyle/>
          <a:p>
            <a:pPr indent="-255270"/>
            <a:r>
              <a:rPr lang="en-US" b="1" err="1">
                <a:ea typeface="ＭＳ Ｐゴシック"/>
                <a:cs typeface="Lucida Sans Unicode"/>
              </a:rPr>
              <a:t>Inspiolto</a:t>
            </a:r>
            <a:r>
              <a:rPr lang="en-US">
                <a:ea typeface="ＭＳ Ｐゴシック"/>
                <a:cs typeface="Lucida Sans Unicode"/>
              </a:rPr>
              <a:t> (</a:t>
            </a:r>
            <a:r>
              <a:rPr lang="en-US" err="1">
                <a:ea typeface="ＭＳ Ｐゴシック"/>
                <a:cs typeface="Lucida Sans Unicode"/>
              </a:rPr>
              <a:t>olodaterol</a:t>
            </a:r>
            <a:r>
              <a:rPr lang="en-US">
                <a:ea typeface="ＭＳ Ｐゴシック"/>
                <a:cs typeface="Lucida Sans Unicode"/>
              </a:rPr>
              <a:t> + tiotropium)</a:t>
            </a:r>
            <a:endParaRPr lang="en-US">
              <a:ea typeface="+mn-lt"/>
              <a:cs typeface="+mn-lt"/>
            </a:endParaRPr>
          </a:p>
          <a:p>
            <a:pPr indent="-255270"/>
            <a:r>
              <a:rPr lang="en-US" b="1" err="1">
                <a:ea typeface="ＭＳ Ｐゴシック"/>
                <a:cs typeface="Lucida Sans Unicode"/>
              </a:rPr>
              <a:t>Anoro</a:t>
            </a:r>
            <a:r>
              <a:rPr lang="en-US" b="1">
                <a:ea typeface="ＭＳ Ｐゴシック"/>
                <a:cs typeface="Lucida Sans Unicode"/>
              </a:rPr>
              <a:t> </a:t>
            </a:r>
            <a:r>
              <a:rPr lang="en-US">
                <a:ea typeface="ＭＳ Ｐゴシック"/>
                <a:cs typeface="Lucida Sans Unicode"/>
              </a:rPr>
              <a:t>(vilanterol + umeclidinium)</a:t>
            </a:r>
            <a:endParaRPr lang="en-US">
              <a:ea typeface="ＭＳ Ｐゴシック"/>
              <a:cs typeface="+mn-lt"/>
            </a:endParaRPr>
          </a:p>
          <a:p>
            <a:pPr indent="-255270"/>
            <a:r>
              <a:rPr lang="en-US" b="1" err="1">
                <a:ea typeface="ＭＳ Ｐゴシック"/>
                <a:cs typeface="Lucida Sans Unicode"/>
              </a:rPr>
              <a:t>Duaklir</a:t>
            </a:r>
            <a:r>
              <a:rPr lang="en-US">
                <a:ea typeface="ＭＳ Ｐゴシック"/>
                <a:cs typeface="Lucida Sans Unicode"/>
              </a:rPr>
              <a:t> (formoterol + aclidinium)</a:t>
            </a:r>
            <a:endParaRPr lang="en-US">
              <a:ea typeface="ＭＳ Ｐゴシック"/>
              <a:cs typeface="+mn-lt"/>
            </a:endParaRPr>
          </a:p>
          <a:p>
            <a:pPr indent="-255270"/>
            <a:r>
              <a:rPr lang="en-US" b="1" err="1">
                <a:ea typeface="ＭＳ Ｐゴシック"/>
                <a:cs typeface="Lucida Sans Unicode"/>
              </a:rPr>
              <a:t>Ultibro</a:t>
            </a:r>
            <a:r>
              <a:rPr lang="en-US" b="1">
                <a:ea typeface="ＭＳ Ｐゴシック"/>
                <a:cs typeface="Lucida Sans Unicode"/>
              </a:rPr>
              <a:t> </a:t>
            </a:r>
            <a:r>
              <a:rPr lang="en-US">
                <a:ea typeface="ＭＳ Ｐゴシック"/>
                <a:cs typeface="Lucida Sans Unicode"/>
              </a:rPr>
              <a:t>(indacaterol + </a:t>
            </a:r>
            <a:r>
              <a:rPr lang="en-US" err="1">
                <a:ea typeface="ＭＳ Ｐゴシック"/>
                <a:cs typeface="Lucida Sans Unicode"/>
              </a:rPr>
              <a:t>glycopyrronium</a:t>
            </a:r>
            <a:r>
              <a:rPr lang="en-US">
                <a:ea typeface="ＭＳ Ｐゴシック"/>
                <a:cs typeface="Lucida Sans Unicode"/>
              </a:rPr>
              <a:t>)</a:t>
            </a:r>
            <a:endParaRPr lang="en-US">
              <a:ea typeface="ＭＳ Ｐゴシック"/>
              <a:cs typeface="+mn-lt"/>
            </a:endParaRPr>
          </a:p>
          <a:p>
            <a:pPr indent="-255270"/>
            <a:endParaRPr lang="en-US">
              <a:cs typeface="Lucida Sans Unicode"/>
            </a:endParaRPr>
          </a:p>
        </p:txBody>
      </p:sp>
      <p:sp>
        <p:nvSpPr>
          <p:cNvPr id="3" name="Title 2">
            <a:extLst>
              <a:ext uri="{FF2B5EF4-FFF2-40B4-BE49-F238E27FC236}">
                <a16:creationId xmlns:a16="http://schemas.microsoft.com/office/drawing/2014/main" id="{607C3BB0-9CE2-3024-4BBF-46E7F61F93CD}"/>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ea typeface="ＭＳ Ｐゴシック"/>
                <a:cs typeface="Lucida Sans Unicode"/>
              </a:rPr>
              <a:t>Combination Medications</a:t>
            </a:r>
            <a:endParaRPr lang="en-US" b="0">
              <a:ea typeface="ＭＳ Ｐゴシック"/>
              <a:cs typeface="+mj-lt"/>
            </a:endParaRPr>
          </a:p>
        </p:txBody>
      </p:sp>
      <p:pic>
        <p:nvPicPr>
          <p:cNvPr id="17" name="Picture 16">
            <a:extLst>
              <a:ext uri="{FF2B5EF4-FFF2-40B4-BE49-F238E27FC236}">
                <a16:creationId xmlns:a16="http://schemas.microsoft.com/office/drawing/2014/main" id="{EC7D2D60-976F-AF92-3A32-455B1839C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074" y="4384078"/>
            <a:ext cx="1097570" cy="833318"/>
          </a:xfrm>
          <a:prstGeom prst="rect">
            <a:avLst/>
          </a:prstGeom>
        </p:spPr>
      </p:pic>
      <p:sp>
        <p:nvSpPr>
          <p:cNvPr id="19" name="Rectangle 11">
            <a:extLst>
              <a:ext uri="{FF2B5EF4-FFF2-40B4-BE49-F238E27FC236}">
                <a16:creationId xmlns:a16="http://schemas.microsoft.com/office/drawing/2014/main" id="{15434CD8-6B8F-CB2B-A9B0-F23100638DB1}"/>
              </a:ext>
            </a:extLst>
          </p:cNvPr>
          <p:cNvSpPr>
            <a:spLocks noChangeArrowheads="1"/>
          </p:cNvSpPr>
          <p:nvPr/>
        </p:nvSpPr>
        <p:spPr bwMode="auto">
          <a:xfrm>
            <a:off x="7658319" y="5693643"/>
            <a:ext cx="1582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Genuair</a:t>
            </a:r>
            <a:r>
              <a:rPr lang="en-US" sz="2400" baseline="30000">
                <a:solidFill>
                  <a:srgbClr val="000000"/>
                </a:solidFill>
                <a:latin typeface="Arial" charset="0"/>
                <a:cs typeface="Arial" charset="0"/>
              </a:rPr>
              <a:t>®</a:t>
            </a:r>
          </a:p>
        </p:txBody>
      </p:sp>
      <p:pic>
        <p:nvPicPr>
          <p:cNvPr id="20" name="Picture 19" descr="A picture containing toiletry, cosmetic&#10;&#10;Description automatically generated">
            <a:extLst>
              <a:ext uri="{FF2B5EF4-FFF2-40B4-BE49-F238E27FC236}">
                <a16:creationId xmlns:a16="http://schemas.microsoft.com/office/drawing/2014/main" id="{0962E702-8AF3-4618-FCA4-FB427F383E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3367" y="3856008"/>
            <a:ext cx="916704" cy="1553405"/>
          </a:xfrm>
          <a:prstGeom prst="rect">
            <a:avLst/>
          </a:prstGeom>
        </p:spPr>
      </p:pic>
      <p:sp>
        <p:nvSpPr>
          <p:cNvPr id="21" name="Rectangle 20">
            <a:extLst>
              <a:ext uri="{FF2B5EF4-FFF2-40B4-BE49-F238E27FC236}">
                <a16:creationId xmlns:a16="http://schemas.microsoft.com/office/drawing/2014/main" id="{7CC383FD-2D9A-D0E0-B775-0C6A2EF5E9B4}"/>
              </a:ext>
            </a:extLst>
          </p:cNvPr>
          <p:cNvSpPr>
            <a:spLocks noChangeArrowheads="1"/>
          </p:cNvSpPr>
          <p:nvPr/>
        </p:nvSpPr>
        <p:spPr bwMode="auto">
          <a:xfrm>
            <a:off x="2578158" y="5687682"/>
            <a:ext cx="17508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lgn="ctr" fontAlgn="base">
              <a:spcBef>
                <a:spcPct val="0"/>
              </a:spcBef>
              <a:spcAft>
                <a:spcPct val="0"/>
              </a:spcAft>
            </a:pPr>
            <a:r>
              <a:rPr lang="en-US" sz="2400" err="1">
                <a:solidFill>
                  <a:srgbClr val="000000"/>
                </a:solidFill>
                <a:latin typeface="Arial" charset="0"/>
                <a:cs typeface="Arial" charset="0"/>
              </a:rPr>
              <a:t>Ellipta</a:t>
            </a:r>
            <a:r>
              <a:rPr lang="en-US" sz="2400" baseline="30000">
                <a:solidFill>
                  <a:srgbClr val="000000"/>
                </a:solidFill>
                <a:latin typeface="Arial" charset="0"/>
                <a:cs typeface="Arial" charset="0"/>
              </a:rPr>
              <a:t>®</a:t>
            </a:r>
          </a:p>
        </p:txBody>
      </p:sp>
      <p:pic>
        <p:nvPicPr>
          <p:cNvPr id="22" name="Picture 21">
            <a:extLst>
              <a:ext uri="{FF2B5EF4-FFF2-40B4-BE49-F238E27FC236}">
                <a16:creationId xmlns:a16="http://schemas.microsoft.com/office/drawing/2014/main" id="{2EEEED4B-724E-36F0-C3A6-1C651ED058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897"/>
          <a:stretch/>
        </p:blipFill>
        <p:spPr>
          <a:xfrm>
            <a:off x="1168880" y="3588589"/>
            <a:ext cx="1264489" cy="2105320"/>
          </a:xfrm>
          <a:prstGeom prst="rect">
            <a:avLst/>
          </a:prstGeom>
        </p:spPr>
      </p:pic>
      <p:sp>
        <p:nvSpPr>
          <p:cNvPr id="23" name="TextBox 4">
            <a:extLst>
              <a:ext uri="{FF2B5EF4-FFF2-40B4-BE49-F238E27FC236}">
                <a16:creationId xmlns:a16="http://schemas.microsoft.com/office/drawing/2014/main" id="{5B6C7891-D7C5-FA8C-C3ED-B6190244D484}"/>
              </a:ext>
            </a:extLst>
          </p:cNvPr>
          <p:cNvSpPr txBox="1"/>
          <p:nvPr/>
        </p:nvSpPr>
        <p:spPr>
          <a:xfrm>
            <a:off x="782129" y="5691995"/>
            <a:ext cx="2009596" cy="461665"/>
          </a:xfrm>
          <a:prstGeom prst="rect">
            <a:avLst/>
          </a:prstGeom>
          <a:noFill/>
        </p:spPr>
        <p:txBody>
          <a:bodyPr wrap="square" lIns="91440" tIns="45720" rIns="91440" bIns="45720" rtlCol="0" anchor="t">
            <a:spAutoFit/>
          </a:bodyPr>
          <a:lstStyle>
            <a:defPPr>
              <a:defRPr lang="en-US"/>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lvl="0" algn="ctr" fontAlgn="base">
              <a:spcBef>
                <a:spcPct val="0"/>
              </a:spcBef>
              <a:spcAft>
                <a:spcPct val="0"/>
              </a:spcAft>
            </a:pPr>
            <a:r>
              <a:rPr lang="en-US" sz="2400">
                <a:solidFill>
                  <a:srgbClr val="000000"/>
                </a:solidFill>
                <a:latin typeface="Arial"/>
                <a:cs typeface="Arial"/>
              </a:rPr>
              <a:t>Respimat</a:t>
            </a:r>
            <a:endParaRPr lang="en-US" sz="2400" baseline="30000">
              <a:solidFill>
                <a:srgbClr val="000000"/>
              </a:solidFill>
              <a:latin typeface="Arial"/>
              <a:cs typeface="Arial"/>
            </a:endParaRPr>
          </a:p>
        </p:txBody>
      </p:sp>
      <p:sp>
        <p:nvSpPr>
          <p:cNvPr id="25" name="Rectangle 10">
            <a:extLst>
              <a:ext uri="{FF2B5EF4-FFF2-40B4-BE49-F238E27FC236}">
                <a16:creationId xmlns:a16="http://schemas.microsoft.com/office/drawing/2014/main" id="{A5FB1C39-AA95-E3FB-1A41-7EB24D0E1E5C}"/>
              </a:ext>
            </a:extLst>
          </p:cNvPr>
          <p:cNvSpPr>
            <a:spLocks noChangeArrowheads="1"/>
          </p:cNvSpPr>
          <p:nvPr/>
        </p:nvSpPr>
        <p:spPr bwMode="auto">
          <a:xfrm>
            <a:off x="4843732" y="5691996"/>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CA" sz="2400" err="1">
                <a:solidFill>
                  <a:srgbClr val="000000"/>
                </a:solidFill>
                <a:latin typeface="Arial" charset="0"/>
                <a:cs typeface="Arial" charset="0"/>
              </a:rPr>
              <a:t>Breezhaler</a:t>
            </a:r>
            <a:r>
              <a:rPr lang="en-US" sz="2400" baseline="30000">
                <a:solidFill>
                  <a:srgbClr val="000000"/>
                </a:solidFill>
                <a:latin typeface="Arial" charset="0"/>
                <a:cs typeface="Arial" charset="0"/>
              </a:rPr>
              <a:t>®</a:t>
            </a:r>
            <a:endParaRPr lang="en-US" sz="2400">
              <a:solidFill>
                <a:srgbClr val="000000"/>
              </a:solidFill>
              <a:latin typeface="Arial" charset="0"/>
              <a:cs typeface="Arial" charset="0"/>
            </a:endParaRPr>
          </a:p>
        </p:txBody>
      </p:sp>
      <p:pic>
        <p:nvPicPr>
          <p:cNvPr id="27" name="Picture 4" descr="G:\WORKGROUP\Health Initiative 08\Graphics &amp; Photos\resp device\tiff file\seebri.tif">
            <a:extLst>
              <a:ext uri="{FF2B5EF4-FFF2-40B4-BE49-F238E27FC236}">
                <a16:creationId xmlns:a16="http://schemas.microsoft.com/office/drawing/2014/main" id="{19779108-4775-1BC2-34F5-95DDC67446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7604" y="4151164"/>
            <a:ext cx="944031" cy="125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737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207033" y="1991996"/>
            <a:ext cx="7350635" cy="1438166"/>
          </a:xfrm>
        </p:spPr>
        <p:txBody>
          <a:bodyPr/>
          <a:lstStyle/>
          <a:p>
            <a:pPr indent="-255270">
              <a:buClr>
                <a:srgbClr val="000000"/>
              </a:buClr>
              <a:buFont typeface="Wingdings 3" charset="2"/>
              <a:buChar char=""/>
            </a:pPr>
            <a:r>
              <a:rPr lang="en-US" sz="2400" b="1">
                <a:solidFill>
                  <a:srgbClr val="FF0000"/>
                </a:solidFill>
                <a:latin typeface="Lucida Sans Unicode"/>
                <a:ea typeface="ＭＳ Ｐゴシック"/>
                <a:cs typeface="Lucida Sans Unicode"/>
              </a:rPr>
              <a:t>Symbicort</a:t>
            </a:r>
            <a:r>
              <a:rPr lang="en-US" sz="2400">
                <a:solidFill>
                  <a:srgbClr val="FF0000"/>
                </a:solidFill>
                <a:latin typeface="Lucida Sans Unicode"/>
                <a:ea typeface="ＭＳ Ｐゴシック"/>
                <a:cs typeface="Lucida Sans Unicode"/>
              </a:rPr>
              <a:t> (budesonide + formoterol)</a:t>
            </a:r>
            <a:endParaRPr lang="en-US" sz="2400">
              <a:ea typeface="+mn-lt"/>
              <a:cs typeface="+mn-lt"/>
            </a:endParaRPr>
          </a:p>
          <a:p>
            <a:pPr indent="-255270">
              <a:buClr>
                <a:srgbClr val="000000"/>
              </a:buClr>
              <a:buFont typeface="Wingdings 3" charset="2"/>
              <a:buChar char=""/>
            </a:pPr>
            <a:r>
              <a:rPr lang="en-US" sz="2400" b="1">
                <a:solidFill>
                  <a:srgbClr val="FF0000"/>
                </a:solidFill>
                <a:latin typeface="Lucida Sans Unicode"/>
                <a:ea typeface="ＭＳ Ｐゴシック"/>
                <a:cs typeface="Lucida Sans Unicode"/>
              </a:rPr>
              <a:t>Advair</a:t>
            </a:r>
            <a:r>
              <a:rPr lang="en-US" sz="2400">
                <a:solidFill>
                  <a:srgbClr val="FF0000"/>
                </a:solidFill>
                <a:latin typeface="Lucida Sans Unicode"/>
                <a:ea typeface="ＭＳ Ｐゴシック"/>
                <a:cs typeface="Lucida Sans Unicode"/>
              </a:rPr>
              <a:t> (fluticasone + salmeterol)</a:t>
            </a:r>
            <a:endParaRPr lang="en-US" sz="2400">
              <a:ea typeface="+mn-lt"/>
              <a:cs typeface="+mn-lt"/>
            </a:endParaRPr>
          </a:p>
          <a:p>
            <a:pPr indent="-255270">
              <a:buClr>
                <a:srgbClr val="000000"/>
              </a:buClr>
              <a:buFont typeface="Wingdings 3" charset="2"/>
              <a:buChar char=""/>
            </a:pPr>
            <a:r>
              <a:rPr lang="en-US" sz="2400" b="1" err="1">
                <a:solidFill>
                  <a:srgbClr val="FF0000"/>
                </a:solidFill>
                <a:latin typeface="Lucida Sans Unicode"/>
                <a:ea typeface="ＭＳ Ｐゴシック"/>
                <a:cs typeface="Lucida Sans Unicode"/>
              </a:rPr>
              <a:t>Breo</a:t>
            </a:r>
            <a:r>
              <a:rPr lang="en-US" sz="2400" b="1">
                <a:solidFill>
                  <a:srgbClr val="FF0000"/>
                </a:solidFill>
                <a:latin typeface="Lucida Sans Unicode"/>
                <a:ea typeface="ＭＳ Ｐゴシック"/>
                <a:cs typeface="Lucida Sans Unicode"/>
              </a:rPr>
              <a:t>  </a:t>
            </a:r>
            <a:r>
              <a:rPr lang="en-US" sz="2400">
                <a:solidFill>
                  <a:srgbClr val="FF0000"/>
                </a:solidFill>
                <a:latin typeface="Lucida Sans Unicode"/>
                <a:ea typeface="ＭＳ Ｐゴシック"/>
                <a:cs typeface="Lucida Sans Unicode"/>
              </a:rPr>
              <a:t>(fluticasone + vilanterol)</a:t>
            </a:r>
            <a:endParaRPr lang="en-US">
              <a:cs typeface="Lucida Sans Unicode"/>
            </a:endParaRPr>
          </a:p>
        </p:txBody>
      </p:sp>
      <p:sp>
        <p:nvSpPr>
          <p:cNvPr id="13314" name="Rectangle 2"/>
          <p:cNvSpPr>
            <a:spLocks noGrp="1" noChangeArrowheads="1"/>
          </p:cNvSpPr>
          <p:nvPr>
            <p:ph type="title"/>
          </p:nvPr>
        </p:nvSpPr>
        <p:spPr>
          <a:xfrm>
            <a:off x="673177" y="228600"/>
            <a:ext cx="8454225" cy="1143000"/>
          </a:xfrm>
        </p:spPr>
        <p:txBody>
          <a:bodyPr vert="horz" lIns="91440" tIns="45720" rIns="91440" bIns="45720" rtlCol="0" anchor="ctr">
            <a:noAutofit/>
            <a:scene3d>
              <a:camera prst="orthographicFront"/>
              <a:lightRig rig="soft" dir="t"/>
            </a:scene3d>
            <a:sp3d prstMaterial="softEdge">
              <a:bevelT w="25400" h="25400"/>
            </a:sp3d>
          </a:bodyPr>
          <a:lstStyle/>
          <a:p>
            <a:pPr eaLnBrk="1" hangingPunct="1">
              <a:defRPr/>
            </a:pPr>
            <a:r>
              <a:rPr lang="en-US" altLang="en-US">
                <a:ea typeface="ＭＳ Ｐゴシック"/>
              </a:rPr>
              <a:t>Combination Medications</a:t>
            </a:r>
            <a:endParaRPr lang="en-US"/>
          </a:p>
        </p:txBody>
      </p:sp>
      <p:sp>
        <p:nvSpPr>
          <p:cNvPr id="3" name="Rectangle 8">
            <a:extLst>
              <a:ext uri="{FF2B5EF4-FFF2-40B4-BE49-F238E27FC236}">
                <a16:creationId xmlns:a16="http://schemas.microsoft.com/office/drawing/2014/main" id="{0B2844AF-2645-8670-338B-5EB9E5126EEE}"/>
              </a:ext>
            </a:extLst>
          </p:cNvPr>
          <p:cNvSpPr>
            <a:spLocks noChangeArrowheads="1"/>
          </p:cNvSpPr>
          <p:nvPr/>
        </p:nvSpPr>
        <p:spPr bwMode="auto">
          <a:xfrm>
            <a:off x="4757759" y="5666092"/>
            <a:ext cx="15147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Diskus</a:t>
            </a:r>
            <a:r>
              <a:rPr lang="en-US" sz="2400" baseline="30000">
                <a:solidFill>
                  <a:srgbClr val="000000"/>
                </a:solidFill>
                <a:latin typeface="Arial" charset="0"/>
                <a:cs typeface="Arial" charset="0"/>
              </a:rPr>
              <a:t>®</a:t>
            </a:r>
          </a:p>
        </p:txBody>
      </p:sp>
      <p:sp>
        <p:nvSpPr>
          <p:cNvPr id="5" name="Rectangle 9">
            <a:extLst>
              <a:ext uri="{FF2B5EF4-FFF2-40B4-BE49-F238E27FC236}">
                <a16:creationId xmlns:a16="http://schemas.microsoft.com/office/drawing/2014/main" id="{A0884358-5F2B-088A-5B49-06DBD40BC9FC}"/>
              </a:ext>
            </a:extLst>
          </p:cNvPr>
          <p:cNvSpPr>
            <a:spLocks noChangeArrowheads="1"/>
          </p:cNvSpPr>
          <p:nvPr/>
        </p:nvSpPr>
        <p:spPr bwMode="auto">
          <a:xfrm>
            <a:off x="2565461" y="5662654"/>
            <a:ext cx="1819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Turbuhaler</a:t>
            </a:r>
            <a:r>
              <a:rPr lang="en-US" sz="2400" baseline="30000">
                <a:solidFill>
                  <a:srgbClr val="000000"/>
                </a:solidFill>
                <a:latin typeface="Arial" charset="0"/>
                <a:cs typeface="Arial" charset="0"/>
              </a:rPr>
              <a:t>®</a:t>
            </a:r>
          </a:p>
        </p:txBody>
      </p:sp>
      <p:pic>
        <p:nvPicPr>
          <p:cNvPr id="7" name="Picture 5" descr="G:\WORKGROUP\Health Initiative 08\Graphics &amp; Photos\resp device\tiff file\Advair.tif">
            <a:extLst>
              <a:ext uri="{FF2B5EF4-FFF2-40B4-BE49-F238E27FC236}">
                <a16:creationId xmlns:a16="http://schemas.microsoft.com/office/drawing/2014/main" id="{F910894F-0601-7ECC-C8FA-8E0B1C8ABE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0413" y="4197970"/>
            <a:ext cx="944031" cy="12587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WORKGROUP\Health Initiative 08\Graphics &amp; Photos\resp device\tiff file\Symbicort.bmp">
            <a:extLst>
              <a:ext uri="{FF2B5EF4-FFF2-40B4-BE49-F238E27FC236}">
                <a16:creationId xmlns:a16="http://schemas.microsoft.com/office/drawing/2014/main" id="{875AA1A2-2C2C-F7B1-B9E6-3DDA3A77073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0118"/>
          <a:stretch/>
        </p:blipFill>
        <p:spPr bwMode="auto">
          <a:xfrm>
            <a:off x="2743201" y="4196751"/>
            <a:ext cx="838200" cy="1452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oiletry, cosmetic&#10;&#10;Description automatically generated">
            <a:extLst>
              <a:ext uri="{FF2B5EF4-FFF2-40B4-BE49-F238E27FC236}">
                <a16:creationId xmlns:a16="http://schemas.microsoft.com/office/drawing/2014/main" id="{A0FA6B68-58B7-3090-0B42-263A2E40DF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2763" y="3827253"/>
            <a:ext cx="916704" cy="1553405"/>
          </a:xfrm>
          <a:prstGeom prst="rect">
            <a:avLst/>
          </a:prstGeom>
        </p:spPr>
      </p:pic>
      <p:sp>
        <p:nvSpPr>
          <p:cNvPr id="13" name="Rectangle 12">
            <a:extLst>
              <a:ext uri="{FF2B5EF4-FFF2-40B4-BE49-F238E27FC236}">
                <a16:creationId xmlns:a16="http://schemas.microsoft.com/office/drawing/2014/main" id="{63D89761-20FB-5FBC-9D8C-66F9DE6FF652}"/>
              </a:ext>
            </a:extLst>
          </p:cNvPr>
          <p:cNvSpPr>
            <a:spLocks noChangeArrowheads="1"/>
          </p:cNvSpPr>
          <p:nvPr/>
        </p:nvSpPr>
        <p:spPr bwMode="auto">
          <a:xfrm>
            <a:off x="6517554" y="5658927"/>
            <a:ext cx="17508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lgn="ctr" fontAlgn="base">
              <a:spcBef>
                <a:spcPct val="0"/>
              </a:spcBef>
              <a:spcAft>
                <a:spcPct val="0"/>
              </a:spcAft>
            </a:pPr>
            <a:r>
              <a:rPr lang="en-US" sz="2400" err="1">
                <a:solidFill>
                  <a:srgbClr val="000000"/>
                </a:solidFill>
                <a:latin typeface="Arial" charset="0"/>
                <a:cs typeface="Arial" charset="0"/>
              </a:rPr>
              <a:t>Ellipta</a:t>
            </a:r>
            <a:r>
              <a:rPr lang="en-US" sz="2400" baseline="30000">
                <a:solidFill>
                  <a:srgbClr val="000000"/>
                </a:solidFill>
                <a:latin typeface="Arial" charset="0"/>
                <a:cs typeface="Arial" charset="0"/>
              </a:rPr>
              <a:t>®</a:t>
            </a:r>
          </a:p>
        </p:txBody>
      </p:sp>
    </p:spTree>
    <p:extLst>
      <p:ext uri="{BB962C8B-B14F-4D97-AF65-F5344CB8AC3E}">
        <p14:creationId xmlns:p14="http://schemas.microsoft.com/office/powerpoint/2010/main" val="3162893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4BA8B4-4D6B-AD35-3E4D-74E155E298A2}"/>
              </a:ext>
            </a:extLst>
          </p:cNvPr>
          <p:cNvSpPr>
            <a:spLocks noGrp="1"/>
          </p:cNvSpPr>
          <p:nvPr>
            <p:ph idx="1"/>
          </p:nvPr>
        </p:nvSpPr>
        <p:spPr/>
        <p:txBody>
          <a:bodyPr/>
          <a:lstStyle/>
          <a:p>
            <a:pPr indent="-255270"/>
            <a:r>
              <a:rPr lang="en-US">
                <a:ea typeface="ＭＳ Ｐゴシック"/>
                <a:cs typeface="Lucida Sans Unicode"/>
              </a:rPr>
              <a:t>Tripple Therapy</a:t>
            </a:r>
          </a:p>
          <a:p>
            <a:pPr indent="-255270"/>
            <a:endParaRPr lang="en-US">
              <a:cs typeface="Lucida Sans Unicode"/>
            </a:endParaRPr>
          </a:p>
          <a:p>
            <a:pPr indent="-255270"/>
            <a:r>
              <a:rPr lang="en-US" err="1">
                <a:ea typeface="ＭＳ Ｐゴシック"/>
                <a:cs typeface="Lucida Sans Unicode"/>
              </a:rPr>
              <a:t>Trelergy</a:t>
            </a:r>
            <a:r>
              <a:rPr lang="en-US">
                <a:ea typeface="ＭＳ Ｐゴシック"/>
                <a:cs typeface="Lucida Sans Unicode"/>
              </a:rPr>
              <a:t> (vilanterol + umeclidinium + Fluticasone)</a:t>
            </a:r>
          </a:p>
          <a:p>
            <a:pPr indent="-255270"/>
            <a:r>
              <a:rPr lang="en-US">
                <a:ea typeface="ＭＳ Ｐゴシック"/>
                <a:cs typeface="Lucida Sans Unicode"/>
              </a:rPr>
              <a:t>---</a:t>
            </a:r>
            <a:endParaRPr lang="en-US">
              <a:cs typeface="Lucida Sans Unicode"/>
            </a:endParaRPr>
          </a:p>
        </p:txBody>
      </p:sp>
      <p:sp>
        <p:nvSpPr>
          <p:cNvPr id="3" name="Title 2">
            <a:extLst>
              <a:ext uri="{FF2B5EF4-FFF2-40B4-BE49-F238E27FC236}">
                <a16:creationId xmlns:a16="http://schemas.microsoft.com/office/drawing/2014/main" id="{71767358-E460-8131-A864-551A224157B0}"/>
              </a:ext>
            </a:extLst>
          </p:cNvPr>
          <p:cNvSpPr>
            <a:spLocks noGrp="1"/>
          </p:cNvSpPr>
          <p:nvPr>
            <p:ph type="title"/>
          </p:nvPr>
        </p:nvSpPr>
        <p:spPr>
          <a:xfrm>
            <a:off x="457200" y="418412"/>
            <a:ext cx="8229600" cy="1143000"/>
          </a:xfrm>
        </p:spPr>
        <p:txBody>
          <a:bodyPr vert="horz" lIns="91440" tIns="45720" rIns="91440" bIns="45720" rtlCol="0" anchor="ctr">
            <a:normAutofit/>
            <a:scene3d>
              <a:camera prst="orthographicFront"/>
              <a:lightRig rig="soft" dir="t"/>
            </a:scene3d>
            <a:sp3d prstMaterial="softEdge">
              <a:bevelT w="25400" h="25400"/>
            </a:sp3d>
          </a:bodyPr>
          <a:lstStyle/>
          <a:p>
            <a:r>
              <a:rPr lang="en-US">
                <a:ea typeface="ＭＳ Ｐゴシック"/>
                <a:cs typeface="Lucida Sans Unicode"/>
              </a:rPr>
              <a:t>Combination Therapy</a:t>
            </a:r>
            <a:endParaRPr lang="en-US">
              <a:cs typeface="Lucida Sans Unicode"/>
            </a:endParaRPr>
          </a:p>
        </p:txBody>
      </p:sp>
      <p:pic>
        <p:nvPicPr>
          <p:cNvPr id="5" name="Picture 4" descr="A picture containing toiletry, cosmetic&#10;&#10;Description automatically generated">
            <a:extLst>
              <a:ext uri="{FF2B5EF4-FFF2-40B4-BE49-F238E27FC236}">
                <a16:creationId xmlns:a16="http://schemas.microsoft.com/office/drawing/2014/main" id="{C52B9661-9BD1-AB36-42F6-6D25530CF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008" y="4301707"/>
            <a:ext cx="916704" cy="1553405"/>
          </a:xfrm>
          <a:prstGeom prst="rect">
            <a:avLst/>
          </a:prstGeom>
        </p:spPr>
      </p:pic>
      <p:sp>
        <p:nvSpPr>
          <p:cNvPr id="7" name="Rectangle 9">
            <a:extLst>
              <a:ext uri="{FF2B5EF4-FFF2-40B4-BE49-F238E27FC236}">
                <a16:creationId xmlns:a16="http://schemas.microsoft.com/office/drawing/2014/main" id="{0B7B9339-2129-390D-681B-BDF886DE8B8D}"/>
              </a:ext>
            </a:extLst>
          </p:cNvPr>
          <p:cNvSpPr>
            <a:spLocks noChangeArrowheads="1"/>
          </p:cNvSpPr>
          <p:nvPr/>
        </p:nvSpPr>
        <p:spPr bwMode="auto">
          <a:xfrm>
            <a:off x="4202799" y="6205268"/>
            <a:ext cx="17508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en-US" sz="2400" err="1">
                <a:solidFill>
                  <a:srgbClr val="000000"/>
                </a:solidFill>
                <a:latin typeface="Arial" charset="0"/>
                <a:cs typeface="Arial" charset="0"/>
              </a:rPr>
              <a:t>Ellipta</a:t>
            </a:r>
            <a:r>
              <a:rPr lang="en-US" sz="2400" baseline="30000">
                <a:solidFill>
                  <a:srgbClr val="000000"/>
                </a:solidFill>
                <a:latin typeface="Arial" charset="0"/>
                <a:cs typeface="Arial" charset="0"/>
              </a:rPr>
              <a:t>®</a:t>
            </a:r>
          </a:p>
        </p:txBody>
      </p:sp>
    </p:spTree>
    <p:extLst>
      <p:ext uri="{BB962C8B-B14F-4D97-AF65-F5344CB8AC3E}">
        <p14:creationId xmlns:p14="http://schemas.microsoft.com/office/powerpoint/2010/main" val="3272460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AD3621-2039-453C-B0D5-0E3B604997A1}"/>
              </a:ext>
            </a:extLst>
          </p:cNvPr>
          <p:cNvSpPr>
            <a:spLocks noGrp="1"/>
          </p:cNvSpPr>
          <p:nvPr>
            <p:ph idx="1"/>
          </p:nvPr>
        </p:nvSpPr>
        <p:spPr/>
        <p:txBody>
          <a:bodyPr/>
          <a:lstStyle/>
          <a:p>
            <a:pPr marL="109855" indent="0">
              <a:buNone/>
            </a:pPr>
            <a:r>
              <a:rPr lang="en-US">
                <a:ea typeface="+mn-lt"/>
                <a:cs typeface="+mn-lt"/>
              </a:rPr>
              <a:t>The basics:</a:t>
            </a:r>
          </a:p>
          <a:p>
            <a:pPr marL="620395" lvl="1"/>
            <a:r>
              <a:rPr lang="en-US">
                <a:ea typeface="+mn-lt"/>
                <a:cs typeface="+mn-lt"/>
              </a:rPr>
              <a:t>Sit up with your back straight, or stand up.</a:t>
            </a:r>
            <a:endParaRPr lang="en-US">
              <a:cs typeface="Lucida Sans Unicode"/>
            </a:endParaRPr>
          </a:p>
          <a:p>
            <a:pPr marL="620395" lvl="1"/>
            <a:r>
              <a:rPr lang="en-US">
                <a:ea typeface="+mn-lt"/>
                <a:cs typeface="+mn-lt"/>
              </a:rPr>
              <a:t>Breathe out until away from your inhaler.</a:t>
            </a:r>
            <a:endParaRPr lang="en-US">
              <a:cs typeface="Lucida Sans Unicode"/>
            </a:endParaRPr>
          </a:p>
          <a:p>
            <a:pPr marL="620395" lvl="1"/>
            <a:r>
              <a:rPr lang="en-US">
                <a:ea typeface="+mn-lt"/>
                <a:cs typeface="+mn-lt"/>
              </a:rPr>
              <a:t>Seal your lips around the mouthpiece.</a:t>
            </a:r>
            <a:endParaRPr lang="en-US">
              <a:cs typeface="Lucida Sans Unicode"/>
            </a:endParaRPr>
          </a:p>
          <a:p>
            <a:pPr marL="620395" lvl="1"/>
            <a:r>
              <a:rPr lang="en-US">
                <a:ea typeface="+mn-lt"/>
                <a:cs typeface="+mn-lt"/>
              </a:rPr>
              <a:t>Breath in and hold your breath for as long as you can, (5-10 seconds).</a:t>
            </a:r>
            <a:endParaRPr lang="en-US">
              <a:cs typeface="Lucida Sans Unicode"/>
            </a:endParaRPr>
          </a:p>
          <a:p>
            <a:pPr marL="620395" lvl="1"/>
            <a:r>
              <a:rPr lang="en-US">
                <a:ea typeface="+mn-lt"/>
                <a:cs typeface="+mn-lt"/>
              </a:rPr>
              <a:t>Rinse your mouth with water (don't swallow it). Rinsing your mouth can cut down on some side </a:t>
            </a:r>
            <a:endParaRPr lang="en-US">
              <a:cs typeface="+mn-lt"/>
            </a:endParaRPr>
          </a:p>
          <a:p>
            <a:pPr lvl="1"/>
            <a:r>
              <a:rPr lang="en-US">
                <a:ea typeface="+mn-lt"/>
                <a:cs typeface="+mn-lt"/>
              </a:rPr>
              <a:t>effects.</a:t>
            </a:r>
            <a:endParaRPr lang="en-US">
              <a:cs typeface="Lucida Sans Unicode"/>
            </a:endParaRPr>
          </a:p>
          <a:p>
            <a:pPr marL="620395" lvl="1"/>
            <a:r>
              <a:rPr lang="en-US">
                <a:ea typeface="ＭＳ Ｐゴシック"/>
                <a:cs typeface="+mn-lt"/>
              </a:rPr>
              <a:t>Every inhaler is different – check instructions</a:t>
            </a:r>
            <a:endParaRPr lang="en-US">
              <a:cs typeface="+mn-lt"/>
            </a:endParaRPr>
          </a:p>
          <a:p>
            <a:pPr marL="109855" indent="0">
              <a:buNone/>
            </a:pPr>
            <a:endParaRPr lang="en-US" sz="1200">
              <a:cs typeface="+mn-lt"/>
            </a:endParaRPr>
          </a:p>
          <a:p>
            <a:pPr marL="109855" indent="0">
              <a:buNone/>
            </a:pPr>
            <a:r>
              <a:rPr lang="en-US" sz="1600">
                <a:ea typeface="+mn-lt"/>
                <a:cs typeface="+mn-lt"/>
                <a:hlinkClick r:id="rId3"/>
              </a:rPr>
              <a:t>How to use MDI with spacer</a:t>
            </a:r>
            <a:endParaRPr lang="en-US" sz="1600">
              <a:cs typeface="Lucida Sans Unicode"/>
            </a:endParaRPr>
          </a:p>
        </p:txBody>
      </p:sp>
      <p:sp>
        <p:nvSpPr>
          <p:cNvPr id="3" name="Title 2">
            <a:extLst>
              <a:ext uri="{FF2B5EF4-FFF2-40B4-BE49-F238E27FC236}">
                <a16:creationId xmlns:a16="http://schemas.microsoft.com/office/drawing/2014/main" id="{51608ED5-7F5E-48D7-A86C-B02084349FCE}"/>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ea typeface="ＭＳ Ｐゴシック"/>
                <a:cs typeface="Lucida Sans Unicode"/>
              </a:rPr>
              <a:t>Technique is Important</a:t>
            </a:r>
            <a:endParaRPr lang="en-US"/>
          </a:p>
        </p:txBody>
      </p:sp>
      <p:sp>
        <p:nvSpPr>
          <p:cNvPr id="4" name="Footer Placeholder 3">
            <a:extLst>
              <a:ext uri="{FF2B5EF4-FFF2-40B4-BE49-F238E27FC236}">
                <a16:creationId xmlns:a16="http://schemas.microsoft.com/office/drawing/2014/main" id="{0495F26A-CF55-4B32-87D8-9CFB0AE088B3}"/>
              </a:ext>
            </a:extLst>
          </p:cNvPr>
          <p:cNvSpPr>
            <a:spLocks noGrp="1"/>
          </p:cNvSpPr>
          <p:nvPr>
            <p:ph type="ftr" sz="quarter" idx="11"/>
          </p:nvPr>
        </p:nvSpPr>
        <p:spPr/>
        <p:txBody>
          <a:bodyPr vert="horz" lIns="91440" tIns="45720" rIns="91440" bIns="45720" anchor="b"/>
          <a:lstStyle/>
          <a:p>
            <a:pPr>
              <a:defRPr/>
            </a:pPr>
            <a:r>
              <a:rPr lang="en-US"/>
              <a:t>COPD</a:t>
            </a:r>
          </a:p>
        </p:txBody>
      </p:sp>
      <p:sp>
        <p:nvSpPr>
          <p:cNvPr id="5" name="Slide Number Placeholder 4">
            <a:extLst>
              <a:ext uri="{FF2B5EF4-FFF2-40B4-BE49-F238E27FC236}">
                <a16:creationId xmlns:a16="http://schemas.microsoft.com/office/drawing/2014/main" id="{FC623612-3CB1-4F5F-AE2F-9FFBF194F8E7}"/>
              </a:ext>
            </a:extLst>
          </p:cNvPr>
          <p:cNvSpPr>
            <a:spLocks noGrp="1"/>
          </p:cNvSpPr>
          <p:nvPr>
            <p:ph type="sldNum" sz="quarter" idx="12"/>
          </p:nvPr>
        </p:nvSpPr>
        <p:spPr/>
        <p:txBody>
          <a:bodyPr/>
          <a:lstStyle/>
          <a:p>
            <a:fld id="{014B544E-39F4-0F40-972C-6C811BB5C482}"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602989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381000" y="1174750"/>
            <a:ext cx="8229600" cy="4525963"/>
          </a:xfrm>
        </p:spPr>
        <p:txBody>
          <a:bodyPr>
            <a:normAutofit/>
          </a:bodyPr>
          <a:lstStyle/>
          <a:p>
            <a:pPr marL="109220" indent="0" eaLnBrk="1" fontAlgn="auto" hangingPunct="1">
              <a:spcAft>
                <a:spcPts val="0"/>
              </a:spcAft>
              <a:buNone/>
              <a:defRPr/>
            </a:pPr>
            <a:r>
              <a:rPr lang="en-CA">
                <a:solidFill>
                  <a:srgbClr val="FF0000"/>
                </a:solidFill>
                <a:ea typeface="+mn-ea"/>
              </a:rPr>
              <a:t>Where do you store your medications?</a:t>
            </a:r>
            <a:endParaRPr lang="en-US">
              <a:ea typeface="+mn-ea"/>
              <a:cs typeface="Lucida Sans Unicode"/>
            </a:endParaRPr>
          </a:p>
          <a:p>
            <a:pPr marL="109855" indent="0">
              <a:spcAft>
                <a:spcPts val="0"/>
              </a:spcAft>
              <a:buNone/>
              <a:defRPr/>
            </a:pPr>
            <a:endParaRPr lang="en-CA" sz="1000">
              <a:ea typeface="+mn-lt"/>
              <a:cs typeface="+mn-lt"/>
            </a:endParaRPr>
          </a:p>
          <a:p>
            <a:pPr marL="365760" indent="-255905" eaLnBrk="1" fontAlgn="auto" hangingPunct="1">
              <a:spcAft>
                <a:spcPts val="0"/>
              </a:spcAft>
              <a:buFont typeface="Wingdings 3"/>
              <a:buChar char=""/>
              <a:defRPr/>
            </a:pPr>
            <a:r>
              <a:rPr lang="en-CA">
                <a:ea typeface="+mn-ea"/>
              </a:rPr>
              <a:t>Dry place away from heat and humidity </a:t>
            </a:r>
            <a:endParaRPr lang="en-CA">
              <a:ea typeface="+mn-ea"/>
              <a:cs typeface="Lucida Sans Unicode"/>
            </a:endParaRPr>
          </a:p>
          <a:p>
            <a:pPr marL="365760" indent="-255905" eaLnBrk="1" fontAlgn="auto" hangingPunct="1">
              <a:spcAft>
                <a:spcPts val="0"/>
              </a:spcAft>
              <a:buFont typeface="Wingdings 3"/>
              <a:buChar char=""/>
              <a:defRPr/>
            </a:pPr>
            <a:r>
              <a:rPr lang="en-CA">
                <a:ea typeface="+mn-ea"/>
              </a:rPr>
              <a:t>Protect from light (i.e. Spiriva)</a:t>
            </a:r>
            <a:endParaRPr lang="en-CA">
              <a:ea typeface="+mn-ea"/>
              <a:cs typeface="Lucida Sans Unicode"/>
            </a:endParaRPr>
          </a:p>
          <a:p>
            <a:pPr marL="365760" indent="-255905" eaLnBrk="1" fontAlgn="auto" hangingPunct="1">
              <a:spcAft>
                <a:spcPts val="0"/>
              </a:spcAft>
              <a:buFont typeface="Wingdings 3"/>
              <a:buChar char=""/>
              <a:defRPr/>
            </a:pPr>
            <a:r>
              <a:rPr lang="en-CA">
                <a:ea typeface="+mn-ea"/>
              </a:rPr>
              <a:t>Avoid exposure to extreme heat and cold</a:t>
            </a:r>
            <a:endParaRPr lang="en-CA">
              <a:ea typeface="+mn-ea"/>
              <a:cs typeface="Lucida Sans Unicode"/>
            </a:endParaRPr>
          </a:p>
          <a:p>
            <a:pPr marL="365760" indent="-255905" eaLnBrk="1" fontAlgn="auto" hangingPunct="1">
              <a:spcAft>
                <a:spcPts val="0"/>
              </a:spcAft>
              <a:buFont typeface="Wingdings 3"/>
              <a:buChar char=""/>
              <a:defRPr/>
            </a:pPr>
            <a:r>
              <a:rPr lang="en-CA">
                <a:ea typeface="+mn-ea"/>
              </a:rPr>
              <a:t>Keep out of reach of children and pets</a:t>
            </a:r>
            <a:endParaRPr lang="en-CA">
              <a:ea typeface="+mn-ea"/>
              <a:cs typeface="Lucida Sans Unicode"/>
            </a:endParaRPr>
          </a:p>
          <a:p>
            <a:pPr marL="365760" indent="-255905" eaLnBrk="1" fontAlgn="auto" hangingPunct="1">
              <a:spcAft>
                <a:spcPts val="0"/>
              </a:spcAft>
              <a:buFont typeface="Wingdings 3"/>
              <a:buChar char=""/>
              <a:defRPr/>
            </a:pPr>
            <a:r>
              <a:rPr lang="en-CA">
                <a:ea typeface="+mn-ea"/>
              </a:rPr>
              <a:t>Keep track of expiration date and number of doses  </a:t>
            </a:r>
            <a:endParaRPr lang="en-CA">
              <a:ea typeface="+mn-ea"/>
              <a:cs typeface="Lucida Sans Unicode"/>
            </a:endParaRPr>
          </a:p>
          <a:p>
            <a:pPr marL="365760" indent="-255905" eaLnBrk="1" fontAlgn="auto" hangingPunct="1">
              <a:spcAft>
                <a:spcPts val="0"/>
              </a:spcAft>
              <a:buFont typeface="Wingdings 3"/>
              <a:buChar char=""/>
              <a:defRPr/>
            </a:pPr>
            <a:r>
              <a:rPr lang="en-CA">
                <a:ea typeface="+mn-ea"/>
              </a:rPr>
              <a:t>Need to clean devices regularly</a:t>
            </a:r>
            <a:endParaRPr lang="en-CA">
              <a:ea typeface="+mn-ea"/>
              <a:cs typeface="Lucida Sans Unicode"/>
            </a:endParaRPr>
          </a:p>
        </p:txBody>
      </p:sp>
      <p:sp>
        <p:nvSpPr>
          <p:cNvPr id="19458" name="Title 1"/>
          <p:cNvSpPr>
            <a:spLocks noGrp="1"/>
          </p:cNvSpPr>
          <p:nvPr>
            <p:ph type="title"/>
          </p:nvPr>
        </p:nvSpPr>
        <p:spPr>
          <a:xfrm>
            <a:off x="381000" y="0"/>
            <a:ext cx="8229600" cy="1143000"/>
          </a:xfrm>
        </p:spPr>
        <p:txBody>
          <a:bodyPr vert="horz" lIns="91440" tIns="45720" rIns="91440" bIns="45720" rtlCol="0" anchor="ctr">
            <a:normAutofit/>
            <a:scene3d>
              <a:camera prst="orthographicFront"/>
              <a:lightRig rig="soft" dir="t"/>
            </a:scene3d>
            <a:sp3d prstMaterial="softEdge">
              <a:bevelT w="25400" h="25400"/>
            </a:sp3d>
          </a:bodyPr>
          <a:lstStyle/>
          <a:p>
            <a:pPr eaLnBrk="1" fontAlgn="auto" hangingPunct="1">
              <a:spcAft>
                <a:spcPts val="0"/>
              </a:spcAft>
              <a:defRPr/>
            </a:pPr>
            <a:r>
              <a:rPr lang="en-CA" altLang="en-US" b="0">
                <a:ea typeface="ＭＳ Ｐゴシック"/>
              </a:rPr>
              <a:t>Medication Storage &amp; Care</a:t>
            </a:r>
            <a:endParaRPr lang="en-CA" altLang="en-US" b="0">
              <a:ea typeface="ＭＳ Ｐゴシック"/>
              <a:cs typeface="Lucida Sans Unicode"/>
            </a:endParaRPr>
          </a:p>
        </p:txBody>
      </p:sp>
      <p:pic>
        <p:nvPicPr>
          <p:cNvPr id="111620"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2436" y="513113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39836" y="5147953"/>
            <a:ext cx="1858488" cy="159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2" descr="Image result for medication safety from childre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57009" y="5134099"/>
            <a:ext cx="2267692" cy="16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http://www.hudsonvalley.va.gov/images/med_cabinet300wx210h.jpg">
            <a:extLst>
              <a:ext uri="{FF2B5EF4-FFF2-40B4-BE49-F238E27FC236}">
                <a16:creationId xmlns:a16="http://schemas.microsoft.com/office/drawing/2014/main" id="{E7A5A57F-6D3F-4D3D-AFB6-4DBAC287A3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3947" r="13741"/>
          <a:stretch>
            <a:fillRect/>
          </a:stretch>
        </p:blipFill>
        <p:spPr bwMode="auto">
          <a:xfrm>
            <a:off x="7498277" y="831272"/>
            <a:ext cx="1564390" cy="149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quot;No&quot; Symbol 1">
            <a:extLst>
              <a:ext uri="{FF2B5EF4-FFF2-40B4-BE49-F238E27FC236}">
                <a16:creationId xmlns:a16="http://schemas.microsoft.com/office/drawing/2014/main" id="{EC902CFE-FF8C-4C36-9F8C-E86F7CC25660}"/>
              </a:ext>
            </a:extLst>
          </p:cNvPr>
          <p:cNvSpPr/>
          <p:nvPr/>
        </p:nvSpPr>
        <p:spPr>
          <a:xfrm>
            <a:off x="7740526" y="1074717"/>
            <a:ext cx="1081088" cy="1009650"/>
          </a:xfrm>
          <a:prstGeom prst="noSmoking">
            <a:avLst>
              <a:gd name="adj" fmla="val 93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Tree>
    <p:extLst>
      <p:ext uri="{BB962C8B-B14F-4D97-AF65-F5344CB8AC3E}">
        <p14:creationId xmlns:p14="http://schemas.microsoft.com/office/powerpoint/2010/main" val="64652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Content Placeholder 2"/>
          <p:cNvSpPr>
            <a:spLocks noGrp="1"/>
          </p:cNvSpPr>
          <p:nvPr>
            <p:ph idx="1"/>
          </p:nvPr>
        </p:nvSpPr>
        <p:spPr/>
        <p:txBody>
          <a:bodyPr/>
          <a:lstStyle/>
          <a:p>
            <a:pPr indent="-255270" eaLnBrk="1" hangingPunct="1"/>
            <a:r>
              <a:rPr lang="en-US">
                <a:latin typeface="Lucida Sans Unicode"/>
                <a:ea typeface="ＭＳ Ｐゴシック"/>
                <a:cs typeface="ＭＳ Ｐゴシック" charset="0"/>
              </a:rPr>
              <a:t>Oxygen is a </a:t>
            </a:r>
            <a:r>
              <a:rPr lang="en-US">
                <a:solidFill>
                  <a:srgbClr val="FF0000"/>
                </a:solidFill>
                <a:latin typeface="Lucida Sans Unicode"/>
                <a:ea typeface="ＭＳ Ｐゴシック"/>
                <a:cs typeface="ＭＳ Ｐゴシック" charset="0"/>
              </a:rPr>
              <a:t>medication</a:t>
            </a:r>
            <a:endParaRPr lang="en-US">
              <a:latin typeface="Lucida Sans Unicode"/>
              <a:ea typeface="ＭＳ Ｐゴシック"/>
            </a:endParaRPr>
          </a:p>
          <a:p>
            <a:pPr indent="-255270" eaLnBrk="1" hangingPunct="1"/>
            <a:r>
              <a:rPr lang="en-US">
                <a:latin typeface="Lucida Sans Unicode"/>
                <a:ea typeface="ＭＳ Ｐゴシック"/>
                <a:cs typeface="ＭＳ Ｐゴシック" charset="0"/>
              </a:rPr>
              <a:t>Requires a prescription by your doctor</a:t>
            </a:r>
          </a:p>
          <a:p>
            <a:pPr indent="-255270" eaLnBrk="1" hangingPunct="1"/>
            <a:r>
              <a:rPr lang="en-US">
                <a:latin typeface="Lucida Sans Unicode"/>
                <a:ea typeface="ＭＳ Ｐゴシック"/>
                <a:cs typeface="ＭＳ Ｐゴシック" charset="0"/>
              </a:rPr>
              <a:t>Provincial Home Oxygen Program</a:t>
            </a:r>
          </a:p>
          <a:p>
            <a:pPr indent="-255270" eaLnBrk="1" hangingPunct="1"/>
            <a:r>
              <a:rPr lang="en-US">
                <a:latin typeface="Lucida Sans Unicode"/>
                <a:ea typeface="ＭＳ Ｐゴシック"/>
                <a:cs typeface="ＭＳ Ｐゴシック" charset="0"/>
              </a:rPr>
              <a:t>Pharmacare  i.e. Portable tanks</a:t>
            </a:r>
          </a:p>
          <a:p>
            <a:pPr indent="-255270" eaLnBrk="1" hangingPunct="1"/>
            <a:r>
              <a:rPr lang="en-US">
                <a:latin typeface="Lucida Sans Unicode"/>
                <a:ea typeface="ＭＳ Ｐゴシック"/>
                <a:cs typeface="ＭＳ Ｐゴシック" charset="0"/>
              </a:rPr>
              <a:t>If you have any questions please consult the health care provider</a:t>
            </a:r>
            <a:endParaRPr lang="en-US">
              <a:latin typeface="Lucida Sans Unicode" charset="0"/>
              <a:cs typeface="ＭＳ Ｐゴシック" charset="0"/>
            </a:endParaRPr>
          </a:p>
        </p:txBody>
      </p:sp>
      <p:sp>
        <p:nvSpPr>
          <p:cNvPr id="16386" name="Title 1"/>
          <p:cNvSpPr>
            <a:spLocks noGrp="1"/>
          </p:cNvSpPr>
          <p:nvPr>
            <p:ph type="title"/>
          </p:nvPr>
        </p:nvSpPr>
        <p:spPr>
          <a:xfrm>
            <a:off x="667568" y="274638"/>
            <a:ext cx="8019232" cy="1143000"/>
          </a:xfrm>
        </p:spPr>
        <p:txBody>
          <a:bodyPr vert="horz" lIns="91440" tIns="45720" rIns="91440" bIns="45720" rtlCol="0" anchor="ctr">
            <a:normAutofit/>
            <a:scene3d>
              <a:camera prst="orthographicFront"/>
              <a:lightRig rig="soft" dir="t"/>
            </a:scene3d>
            <a:sp3d prstMaterial="softEdge">
              <a:bevelT w="25400" h="25400"/>
            </a:sp3d>
          </a:bodyPr>
          <a:lstStyle/>
          <a:p>
            <a:pPr eaLnBrk="1" fontAlgn="auto" hangingPunct="1">
              <a:spcAft>
                <a:spcPts val="0"/>
              </a:spcAft>
              <a:defRPr/>
            </a:pPr>
            <a:r>
              <a:rPr lang="en-US" altLang="en-US">
                <a:ea typeface="ＭＳ Ｐゴシック"/>
              </a:rPr>
              <a:t>Oxygen</a:t>
            </a:r>
            <a:endParaRPr lang="en-US" altLang="en-US">
              <a:ea typeface="ＭＳ Ｐゴシック"/>
              <a:cs typeface="Lucida Sans Unicode"/>
            </a:endParaRPr>
          </a:p>
        </p:txBody>
      </p:sp>
      <p:pic>
        <p:nvPicPr>
          <p:cNvPr id="110596" name="Picture 5" descr="http://www.us.all.biz/img/us/catalog/20274.jpeg?rrr=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4114800"/>
            <a:ext cx="26225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0391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vert="horz" lIns="91440" tIns="45720" rIns="91440" bIns="45720" anchor="b"/>
          <a:lstStyle/>
          <a:p>
            <a:pPr>
              <a:defRPr/>
            </a:pPr>
            <a:r>
              <a:rPr lang="en-US"/>
              <a:t>COPD</a:t>
            </a:r>
            <a:endParaRPr lang="en-US">
              <a:cs typeface="Lucida Sans Unicode"/>
            </a:endParaRPr>
          </a:p>
        </p:txBody>
      </p:sp>
      <p:sp>
        <p:nvSpPr>
          <p:cNvPr id="3" name="Slide Number Placeholder 2"/>
          <p:cNvSpPr>
            <a:spLocks noGrp="1"/>
          </p:cNvSpPr>
          <p:nvPr>
            <p:ph type="sldNum" sz="quarter" idx="12"/>
          </p:nvPr>
        </p:nvSpPr>
        <p:spPr/>
        <p:txBody>
          <a:bodyPr/>
          <a:lstStyle/>
          <a:p>
            <a:fld id="{014B544E-39F4-0F40-972C-6C811BB5C482}" type="slidenum">
              <a:rPr lang="en-US" smtClean="0">
                <a:solidFill>
                  <a:prstClr val="black"/>
                </a:solidFill>
              </a:rPr>
              <a:pPr/>
              <a:t>3</a:t>
            </a:fld>
            <a:endParaRPr lang="en-US">
              <a:solidFill>
                <a:prstClr val="black"/>
              </a:solidFill>
            </a:endParaRPr>
          </a:p>
        </p:txBody>
      </p:sp>
      <p:sp>
        <p:nvSpPr>
          <p:cNvPr id="63490" name="Title 1"/>
          <p:cNvSpPr>
            <a:spLocks noGrp="1"/>
          </p:cNvSpPr>
          <p:nvPr>
            <p:ph type="title" idx="4294967295"/>
          </p:nvPr>
        </p:nvSpPr>
        <p:spPr>
          <a:xfrm>
            <a:off x="0" y="274638"/>
            <a:ext cx="8229600" cy="1143000"/>
          </a:xfrm>
        </p:spPr>
        <p:txBody>
          <a:bodyPr/>
          <a:lstStyle/>
          <a:p>
            <a:r>
              <a:rPr lang="en-US"/>
              <a:t>What is COPD?</a:t>
            </a:r>
          </a:p>
        </p:txBody>
      </p:sp>
      <p:graphicFrame>
        <p:nvGraphicFramePr>
          <p:cNvPr id="4" name="Content Placeholder 3">
            <a:extLst>
              <a:ext uri="{FF2B5EF4-FFF2-40B4-BE49-F238E27FC236}">
                <a16:creationId xmlns:a16="http://schemas.microsoft.com/office/drawing/2014/main" id="{54E01ADA-23F1-424C-A51C-293DD9EFA85B}"/>
              </a:ext>
            </a:extLst>
          </p:cNvPr>
          <p:cNvGraphicFramePr>
            <a:graphicFrameLocks noGrp="1"/>
          </p:cNvGraphicFramePr>
          <p:nvPr>
            <p:ph idx="4294967295"/>
            <p:extLst>
              <p:ext uri="{D42A27DB-BD31-4B8C-83A1-F6EECF244321}">
                <p14:modId xmlns:p14="http://schemas.microsoft.com/office/powerpoint/2010/main" val="2853436108"/>
              </p:ext>
            </p:extLst>
          </p:nvPr>
        </p:nvGraphicFramePr>
        <p:xfrm>
          <a:off x="265113" y="1650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386549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C8574E2-8AF1-4E61-B538-102D0F357A58}"/>
              </a:ext>
            </a:extLst>
          </p:cNvPr>
          <p:cNvGraphicFramePr>
            <a:graphicFrameLocks noGrp="1"/>
          </p:cNvGraphicFramePr>
          <p:nvPr>
            <p:ph idx="1"/>
            <p:extLst>
              <p:ext uri="{D42A27DB-BD31-4B8C-83A1-F6EECF244321}">
                <p14:modId xmlns:p14="http://schemas.microsoft.com/office/powerpoint/2010/main" val="4188761579"/>
              </p:ext>
            </p:extLst>
          </p:nvPr>
        </p:nvGraphicFramePr>
        <p:xfrm>
          <a:off x="304800" y="1219200"/>
          <a:ext cx="85344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138" name="Title 1"/>
          <p:cNvSpPr>
            <a:spLocks noGrp="1"/>
          </p:cNvSpPr>
          <p:nvPr>
            <p:ph type="title"/>
          </p:nvPr>
        </p:nvSpPr>
        <p:spPr>
          <a:xfrm>
            <a:off x="457200" y="152400"/>
            <a:ext cx="8229600" cy="1143000"/>
          </a:xfrm>
        </p:spPr>
        <p:txBody>
          <a:bodyPr vert="horz" lIns="91440" tIns="45720" rIns="91440" bIns="45720" rtlCol="0" anchor="ctr">
            <a:normAutofit/>
            <a:scene3d>
              <a:camera prst="orthographicFront"/>
              <a:lightRig rig="soft" dir="t"/>
            </a:scene3d>
            <a:sp3d prstMaterial="softEdge">
              <a:bevelT w="25400" h="25400"/>
            </a:sp3d>
          </a:bodyPr>
          <a:lstStyle/>
          <a:p>
            <a:r>
              <a:rPr lang="en-CA">
                <a:ea typeface="ＭＳ Ｐゴシック"/>
              </a:rPr>
              <a:t>Vaccinations</a:t>
            </a:r>
          </a:p>
        </p:txBody>
      </p:sp>
      <p:sp>
        <p:nvSpPr>
          <p:cNvPr id="2" name="Footer Placeholder 1"/>
          <p:cNvSpPr>
            <a:spLocks noGrp="1"/>
          </p:cNvSpPr>
          <p:nvPr>
            <p:ph type="ftr" sz="quarter" idx="11"/>
          </p:nvPr>
        </p:nvSpPr>
        <p:spPr/>
        <p:txBody>
          <a:bodyPr vert="horz" lIns="91440" tIns="45720" rIns="91440" bIns="45720" anchor="b"/>
          <a:lstStyle/>
          <a:p>
            <a:pPr>
              <a:defRPr/>
            </a:pPr>
            <a:r>
              <a:rPr lang="en-US"/>
              <a:t>COPD</a:t>
            </a:r>
          </a:p>
        </p:txBody>
      </p:sp>
      <p:sp>
        <p:nvSpPr>
          <p:cNvPr id="4" name="Slide Number Placeholder 3"/>
          <p:cNvSpPr>
            <a:spLocks noGrp="1"/>
          </p:cNvSpPr>
          <p:nvPr>
            <p:ph type="sldNum" sz="quarter" idx="12"/>
          </p:nvPr>
        </p:nvSpPr>
        <p:spPr/>
        <p:txBody>
          <a:bodyPr/>
          <a:lstStyle/>
          <a:p>
            <a:fld id="{014B544E-39F4-0F40-972C-6C811BB5C482}" type="slidenum">
              <a:rPr lang="en-US" dirty="0"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52155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http://www.nyorcwlp.org/content/exercise/ab_curl%20animated.gif"/>
          <p:cNvPicPr>
            <a:picLocks noChangeAspect="1" noChangeArrowheads="1" noCrop="1"/>
          </p:cNvPicPr>
          <p:nvPr/>
        </p:nvPicPr>
        <p:blipFill>
          <a:blip r:embed="rId3"/>
          <a:srcRect/>
          <a:stretch>
            <a:fillRect/>
          </a:stretch>
        </p:blipFill>
        <p:spPr bwMode="auto">
          <a:xfrm>
            <a:off x="571184" y="4520036"/>
            <a:ext cx="3013075" cy="1559851"/>
          </a:xfrm>
          <a:prstGeom prst="rect">
            <a:avLst/>
          </a:prstGeom>
          <a:noFill/>
          <a:ln w="9525">
            <a:noFill/>
            <a:miter lim="800000"/>
            <a:headEnd/>
            <a:tailEnd/>
          </a:ln>
        </p:spPr>
      </p:pic>
      <p:graphicFrame>
        <p:nvGraphicFramePr>
          <p:cNvPr id="4" name="Content Placeholder 3">
            <a:extLst>
              <a:ext uri="{FF2B5EF4-FFF2-40B4-BE49-F238E27FC236}">
                <a16:creationId xmlns:a16="http://schemas.microsoft.com/office/drawing/2014/main" id="{D0B0796E-4B53-40F2-ADD4-F80516EC78A6}"/>
              </a:ext>
            </a:extLst>
          </p:cNvPr>
          <p:cNvGraphicFramePr>
            <a:graphicFrameLocks noGrp="1"/>
          </p:cNvGraphicFramePr>
          <p:nvPr>
            <p:ph idx="1"/>
            <p:extLst>
              <p:ext uri="{D42A27DB-BD31-4B8C-83A1-F6EECF244321}">
                <p14:modId xmlns:p14="http://schemas.microsoft.com/office/powerpoint/2010/main" val="35682686"/>
              </p:ext>
            </p:extLst>
          </p:nvPr>
        </p:nvGraphicFramePr>
        <p:xfrm>
          <a:off x="343216" y="914427"/>
          <a:ext cx="82296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2946" name="Rectangle 2"/>
          <p:cNvSpPr>
            <a:spLocks noGrp="1" noChangeArrowheads="1"/>
          </p:cNvSpPr>
          <p:nvPr>
            <p:ph type="title"/>
          </p:nvPr>
        </p:nvSpPr>
        <p:spPr/>
        <p:txBody>
          <a:bodyPr/>
          <a:lstStyle/>
          <a:p>
            <a:pPr lvl="0"/>
            <a:r>
              <a:rPr lang="en-US" altLang="en-US"/>
              <a:t>Benefits of Exercise</a:t>
            </a:r>
            <a:endParaRPr lang="en-US"/>
          </a:p>
        </p:txBody>
      </p:sp>
      <p:sp>
        <p:nvSpPr>
          <p:cNvPr id="2" name="Footer Placeholder 1"/>
          <p:cNvSpPr>
            <a:spLocks noGrp="1"/>
          </p:cNvSpPr>
          <p:nvPr>
            <p:ph type="ftr" sz="quarter" idx="11"/>
          </p:nvPr>
        </p:nvSpPr>
        <p:spPr/>
        <p:txBody>
          <a:bodyPr/>
          <a:lstStyle/>
          <a:p>
            <a:r>
              <a:rPr lang="en-US"/>
              <a:t>COPD Essentials</a:t>
            </a:r>
          </a:p>
        </p:txBody>
      </p:sp>
      <p:sp>
        <p:nvSpPr>
          <p:cNvPr id="3" name="Slide Number Placeholder 2"/>
          <p:cNvSpPr>
            <a:spLocks noGrp="1"/>
          </p:cNvSpPr>
          <p:nvPr>
            <p:ph type="sldNum" sz="quarter" idx="12"/>
          </p:nvPr>
        </p:nvSpPr>
        <p:spPr/>
        <p:txBody>
          <a:bodyPr/>
          <a:lstStyle/>
          <a:p>
            <a:fld id="{014B544E-39F4-0F40-972C-6C811BB5C482}" type="slidenum">
              <a:rPr lang="en-US" smtClean="0"/>
              <a:pPr/>
              <a:t>31</a:t>
            </a:fld>
            <a:endParaRPr lang="en-US"/>
          </a:p>
        </p:txBody>
      </p:sp>
      <p:sp>
        <p:nvSpPr>
          <p:cNvPr id="82949" name="TextBox 1"/>
          <p:cNvSpPr txBox="1">
            <a:spLocks noChangeArrowheads="1"/>
          </p:cNvSpPr>
          <p:nvPr/>
        </p:nvSpPr>
        <p:spPr bwMode="auto">
          <a:xfrm>
            <a:off x="2628370" y="5877917"/>
            <a:ext cx="6532563" cy="646331"/>
          </a:xfrm>
          <a:prstGeom prst="rect">
            <a:avLst/>
          </a:prstGeom>
          <a:noFill/>
          <a:ln w="9525">
            <a:noFill/>
            <a:miter lim="800000"/>
            <a:headEnd/>
            <a:tailEnd/>
          </a:ln>
        </p:spPr>
        <p:txBody>
          <a:bodyPr>
            <a:spAutoFit/>
          </a:bodyPr>
          <a:lstStyle/>
          <a:p>
            <a:r>
              <a:rPr lang="en-US"/>
              <a:t>Source: Canadian Thoracic Society guideline: Optimizing pulmonary rehabilitation in COPD. 2010.</a:t>
            </a:r>
          </a:p>
        </p:txBody>
      </p:sp>
    </p:spTree>
    <p:extLst>
      <p:ext uri="{BB962C8B-B14F-4D97-AF65-F5344CB8AC3E}">
        <p14:creationId xmlns:p14="http://schemas.microsoft.com/office/powerpoint/2010/main" val="766704005"/>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txBox="1">
            <a:spLocks noChangeArrowheads="1"/>
          </p:cNvSpPr>
          <p:nvPr/>
        </p:nvSpPr>
        <p:spPr bwMode="auto">
          <a:xfrm>
            <a:off x="546894"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None/>
            </a:pPr>
            <a:r>
              <a:rPr lang="en-US" altLang="en-US">
                <a:solidFill>
                  <a:schemeClr val="tx2"/>
                </a:solidFill>
                <a:latin typeface="+mn-lt"/>
                <a:cs typeface="Arial"/>
              </a:rPr>
              <a:t>Vicious Cycle of Breathlessness</a:t>
            </a:r>
            <a:endParaRPr lang="en-US" altLang="en-US">
              <a:solidFill>
                <a:schemeClr val="tx2"/>
              </a:solidFill>
              <a:latin typeface="+mn-lt"/>
            </a:endParaRPr>
          </a:p>
        </p:txBody>
      </p:sp>
      <p:sp>
        <p:nvSpPr>
          <p:cNvPr id="5124" name="TextBox 2"/>
          <p:cNvSpPr txBox="1">
            <a:spLocks noChangeArrowheads="1"/>
          </p:cNvSpPr>
          <p:nvPr/>
        </p:nvSpPr>
        <p:spPr bwMode="auto">
          <a:xfrm>
            <a:off x="130445" y="5512761"/>
            <a:ext cx="19510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100">
                <a:latin typeface="Arial"/>
                <a:cs typeface="Arial"/>
              </a:rPr>
              <a:t>LivingwellwithCOPD.com</a:t>
            </a:r>
          </a:p>
        </p:txBody>
      </p:sp>
      <p:sp>
        <p:nvSpPr>
          <p:cNvPr id="4" name="Footer Placeholder 3"/>
          <p:cNvSpPr>
            <a:spLocks noGrp="1"/>
          </p:cNvSpPr>
          <p:nvPr>
            <p:ph type="ftr" sz="quarter" idx="11"/>
          </p:nvPr>
        </p:nvSpPr>
        <p:spPr/>
        <p:txBody>
          <a:bodyPr vert="horz" lIns="91440" tIns="45720" rIns="91440" bIns="45720" anchor="b"/>
          <a:lstStyle/>
          <a:p>
            <a:pPr>
              <a:defRPr/>
            </a:pPr>
            <a:r>
              <a:rPr lang="en-US"/>
              <a:t>COPD</a:t>
            </a:r>
          </a:p>
        </p:txBody>
      </p:sp>
      <p:sp>
        <p:nvSpPr>
          <p:cNvPr id="2" name="Slide Number Placeholder 1"/>
          <p:cNvSpPr>
            <a:spLocks noGrp="1"/>
          </p:cNvSpPr>
          <p:nvPr>
            <p:ph type="sldNum" sz="quarter" idx="12"/>
          </p:nvPr>
        </p:nvSpPr>
        <p:spPr/>
        <p:txBody>
          <a:bodyPr/>
          <a:lstStyle/>
          <a:p>
            <a:fld id="{014B544E-39F4-0F40-972C-6C811BB5C482}" type="slidenum">
              <a:rPr lang="en-US" smtClean="0">
                <a:solidFill>
                  <a:prstClr val="black"/>
                </a:solidFill>
              </a:rPr>
              <a:pPr/>
              <a:t>32</a:t>
            </a:fld>
            <a:endParaRPr lang="en-US">
              <a:solidFill>
                <a:prstClr val="black"/>
              </a:solidFill>
            </a:endParaRPr>
          </a:p>
        </p:txBody>
      </p:sp>
      <p:pic>
        <p:nvPicPr>
          <p:cNvPr id="3" name="Picture 4" descr="Diagram&#10;&#10;Description automatically generated">
            <a:extLst>
              <a:ext uri="{FF2B5EF4-FFF2-40B4-BE49-F238E27FC236}">
                <a16:creationId xmlns:a16="http://schemas.microsoft.com/office/drawing/2014/main" id="{D48BC967-CB6D-4B04-931F-8FE04F8CB029}"/>
              </a:ext>
            </a:extLst>
          </p:cNvPr>
          <p:cNvPicPr>
            <a:picLocks noChangeAspect="1"/>
          </p:cNvPicPr>
          <p:nvPr/>
        </p:nvPicPr>
        <p:blipFill>
          <a:blip r:embed="rId3"/>
          <a:stretch>
            <a:fillRect/>
          </a:stretch>
        </p:blipFill>
        <p:spPr>
          <a:xfrm>
            <a:off x="1935816" y="1315543"/>
            <a:ext cx="5272368" cy="4967832"/>
          </a:xfrm>
          <a:prstGeom prst="rect">
            <a:avLst/>
          </a:prstGeom>
        </p:spPr>
      </p:pic>
    </p:spTree>
    <p:extLst>
      <p:ext uri="{BB962C8B-B14F-4D97-AF65-F5344CB8AC3E}">
        <p14:creationId xmlns:p14="http://schemas.microsoft.com/office/powerpoint/2010/main" val="1067256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3ECFDB6-F872-452B-BD2D-432371DD6B50}"/>
              </a:ext>
            </a:extLst>
          </p:cNvPr>
          <p:cNvSpPr>
            <a:spLocks noGrp="1"/>
          </p:cNvSpPr>
          <p:nvPr>
            <p:ph type="ftr" sz="quarter" idx="11"/>
          </p:nvPr>
        </p:nvSpPr>
        <p:spPr/>
        <p:txBody>
          <a:bodyPr/>
          <a:lstStyle/>
          <a:p>
            <a:pPr>
              <a:defRPr/>
            </a:pPr>
            <a:r>
              <a:rPr lang="en-US">
                <a:solidFill>
                  <a:prstClr val="white"/>
                </a:solidFill>
              </a:rPr>
              <a:t>COPD Essentials</a:t>
            </a:r>
          </a:p>
        </p:txBody>
      </p:sp>
      <p:sp>
        <p:nvSpPr>
          <p:cNvPr id="4" name="Slide Number Placeholder 3">
            <a:extLst>
              <a:ext uri="{FF2B5EF4-FFF2-40B4-BE49-F238E27FC236}">
                <a16:creationId xmlns:a16="http://schemas.microsoft.com/office/drawing/2014/main" id="{514A3A13-CFBF-438B-957C-63B0D6689A8F}"/>
              </a:ext>
            </a:extLst>
          </p:cNvPr>
          <p:cNvSpPr>
            <a:spLocks noGrp="1"/>
          </p:cNvSpPr>
          <p:nvPr>
            <p:ph type="sldNum" sz="quarter" idx="12"/>
          </p:nvPr>
        </p:nvSpPr>
        <p:spPr/>
        <p:txBody>
          <a:bodyPr/>
          <a:lstStyle/>
          <a:p>
            <a:fld id="{CABAD978-B19D-5E4C-AAE4-9558C228472B}" type="slidenum">
              <a:rPr lang="en-US" smtClean="0">
                <a:solidFill>
                  <a:prstClr val="white"/>
                </a:solidFill>
              </a:rPr>
              <a:pPr/>
              <a:t>33</a:t>
            </a:fld>
            <a:endParaRPr lang="en-US">
              <a:solidFill>
                <a:prstClr val="white"/>
              </a:solidFill>
            </a:endParaRPr>
          </a:p>
        </p:txBody>
      </p:sp>
      <p:sp>
        <p:nvSpPr>
          <p:cNvPr id="2" name="Title 1">
            <a:extLst>
              <a:ext uri="{FF2B5EF4-FFF2-40B4-BE49-F238E27FC236}">
                <a16:creationId xmlns:a16="http://schemas.microsoft.com/office/drawing/2014/main" id="{729CED61-85F3-4B3B-8CF9-1B9F203A1F9F}"/>
              </a:ext>
            </a:extLst>
          </p:cNvPr>
          <p:cNvSpPr>
            <a:spLocks noGrp="1"/>
          </p:cNvSpPr>
          <p:nvPr>
            <p:ph type="title" idx="4294967295"/>
          </p:nvPr>
        </p:nvSpPr>
        <p:spPr>
          <a:xfrm>
            <a:off x="0" y="274638"/>
            <a:ext cx="8229600" cy="1143000"/>
          </a:xfrm>
        </p:spPr>
        <p:txBody>
          <a:bodyPr/>
          <a:lstStyle/>
          <a:p>
            <a:r>
              <a:rPr lang="en-US" altLang="en-US">
                <a:solidFill>
                  <a:schemeClr val="tx1"/>
                </a:solidFill>
                <a:effectLst/>
              </a:rPr>
              <a:t>Things to Keep in Mind:</a:t>
            </a:r>
            <a:endParaRPr lang="en-US">
              <a:solidFill>
                <a:schemeClr val="tx1"/>
              </a:solidFill>
              <a:effectLst/>
            </a:endParaRPr>
          </a:p>
        </p:txBody>
      </p:sp>
      <p:sp>
        <p:nvSpPr>
          <p:cNvPr id="5" name="Content Placeholder 2">
            <a:extLst>
              <a:ext uri="{FF2B5EF4-FFF2-40B4-BE49-F238E27FC236}">
                <a16:creationId xmlns:a16="http://schemas.microsoft.com/office/drawing/2014/main" id="{330FBB56-5BD6-47E1-B146-65319DB3B2D3}"/>
              </a:ext>
            </a:extLst>
          </p:cNvPr>
          <p:cNvSpPr txBox="1">
            <a:spLocks/>
          </p:cNvSpPr>
          <p:nvPr/>
        </p:nvSpPr>
        <p:spPr>
          <a:xfrm>
            <a:off x="381000" y="1371600"/>
            <a:ext cx="8229600" cy="452596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a:buFont typeface="Arial" charset="0"/>
              <a:buNone/>
            </a:pPr>
            <a:endParaRPr lang="en-US" altLang="en-US"/>
          </a:p>
          <a:p>
            <a:pPr marL="0" indent="0" algn="ctr">
              <a:buFont typeface="Arial" charset="0"/>
              <a:buNone/>
            </a:pPr>
            <a:r>
              <a:rPr lang="en-US" altLang="en-US" sz="3600"/>
              <a:t>A </a:t>
            </a:r>
            <a:r>
              <a:rPr lang="en-US" altLang="en-US" sz="3600" b="1"/>
              <a:t>small</a:t>
            </a:r>
            <a:r>
              <a:rPr lang="en-US" altLang="en-US" sz="3600"/>
              <a:t> amount of activity is </a:t>
            </a:r>
            <a:r>
              <a:rPr lang="en-US" altLang="en-US" sz="3600" b="1"/>
              <a:t>better</a:t>
            </a:r>
            <a:r>
              <a:rPr lang="en-US" altLang="en-US" sz="3600"/>
              <a:t> than none at all</a:t>
            </a:r>
          </a:p>
          <a:p>
            <a:pPr marL="0" indent="0" algn="ctr">
              <a:buFont typeface="Arial" charset="0"/>
              <a:buNone/>
            </a:pPr>
            <a:endParaRPr lang="en-US" altLang="en-US" sz="1800"/>
          </a:p>
          <a:p>
            <a:pPr marL="0" indent="0" algn="ctr">
              <a:buFont typeface="Arial" charset="0"/>
              <a:buNone/>
            </a:pPr>
            <a:r>
              <a:rPr lang="en-US" altLang="en-US" sz="3600"/>
              <a:t>Always remember to </a:t>
            </a:r>
            <a:r>
              <a:rPr lang="en-US" altLang="en-US" sz="3600" i="1"/>
              <a:t>breathe</a:t>
            </a:r>
          </a:p>
          <a:p>
            <a:pPr marL="0" indent="0" algn="ctr">
              <a:buFont typeface="Arial" charset="0"/>
              <a:buNone/>
            </a:pPr>
            <a:endParaRPr lang="en-US" altLang="en-US" sz="1800"/>
          </a:p>
          <a:p>
            <a:pPr marL="0" indent="0" algn="ctr">
              <a:buFont typeface="Arial" charset="0"/>
              <a:buNone/>
            </a:pPr>
            <a:r>
              <a:rPr lang="en-US" altLang="en-US" sz="3600"/>
              <a:t>Exercise IS Medicine and can be fun</a:t>
            </a:r>
            <a:endParaRPr lang="en-US" altLang="en-US" sz="2000"/>
          </a:p>
          <a:p>
            <a:pPr marL="0" indent="0" algn="ctr">
              <a:buFont typeface="Arial" charset="0"/>
              <a:buNone/>
            </a:pPr>
            <a:endParaRPr lang="en-US" altLang="en-US" sz="3600"/>
          </a:p>
          <a:p>
            <a:pPr marL="0" indent="0" algn="ctr">
              <a:buFont typeface="Arial" charset="0"/>
              <a:buNone/>
            </a:pPr>
            <a:r>
              <a:rPr lang="en-US" altLang="en-US"/>
              <a:t> </a:t>
            </a:r>
            <a:endParaRPr lang="en-US" altLang="en-US" sz="5400"/>
          </a:p>
        </p:txBody>
      </p:sp>
    </p:spTree>
    <p:extLst>
      <p:ext uri="{BB962C8B-B14F-4D97-AF65-F5344CB8AC3E}">
        <p14:creationId xmlns:p14="http://schemas.microsoft.com/office/powerpoint/2010/main" val="2126846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092E97E8-52A3-42D2-8B78-58F65507E202}"/>
              </a:ext>
            </a:extLst>
          </p:cNvPr>
          <p:cNvGraphicFramePr>
            <a:graphicFrameLocks noGrp="1"/>
          </p:cNvGraphicFramePr>
          <p:nvPr>
            <p:ph idx="1"/>
            <p:extLst>
              <p:ext uri="{D42A27DB-BD31-4B8C-83A1-F6EECF244321}">
                <p14:modId xmlns:p14="http://schemas.microsoft.com/office/powerpoint/2010/main" val="249908191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7802A04-365A-4969-910D-6747BAA241C4}"/>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ea typeface="ＭＳ Ｐゴシック"/>
                <a:cs typeface="Lucida Sans Unicode"/>
              </a:rPr>
              <a:t>Coping with Change</a:t>
            </a:r>
            <a:endParaRPr lang="en-US"/>
          </a:p>
        </p:txBody>
      </p:sp>
      <p:sp>
        <p:nvSpPr>
          <p:cNvPr id="4" name="Footer Placeholder 3">
            <a:extLst>
              <a:ext uri="{FF2B5EF4-FFF2-40B4-BE49-F238E27FC236}">
                <a16:creationId xmlns:a16="http://schemas.microsoft.com/office/drawing/2014/main" id="{96CEE5BD-9851-47D7-9F36-72068D452CCF}"/>
              </a:ext>
            </a:extLst>
          </p:cNvPr>
          <p:cNvSpPr>
            <a:spLocks noGrp="1"/>
          </p:cNvSpPr>
          <p:nvPr>
            <p:ph type="ftr" sz="quarter" idx="11"/>
          </p:nvPr>
        </p:nvSpPr>
        <p:spPr/>
        <p:txBody>
          <a:bodyPr vert="horz" lIns="91440" tIns="45720" rIns="91440" bIns="45720" anchor="b"/>
          <a:lstStyle/>
          <a:p>
            <a:pPr>
              <a:defRPr/>
            </a:pPr>
            <a:r>
              <a:rPr lang="en-US"/>
              <a:t>COPD</a:t>
            </a:r>
          </a:p>
        </p:txBody>
      </p:sp>
      <p:sp>
        <p:nvSpPr>
          <p:cNvPr id="5" name="Slide Number Placeholder 4">
            <a:extLst>
              <a:ext uri="{FF2B5EF4-FFF2-40B4-BE49-F238E27FC236}">
                <a16:creationId xmlns:a16="http://schemas.microsoft.com/office/drawing/2014/main" id="{6C1294D3-E713-445A-AD7F-50D519548F54}"/>
              </a:ext>
            </a:extLst>
          </p:cNvPr>
          <p:cNvSpPr>
            <a:spLocks noGrp="1"/>
          </p:cNvSpPr>
          <p:nvPr>
            <p:ph type="sldNum" sz="quarter" idx="12"/>
          </p:nvPr>
        </p:nvSpPr>
        <p:spPr/>
        <p:txBody>
          <a:bodyPr/>
          <a:lstStyle/>
          <a:p>
            <a:fld id="{014B544E-39F4-0F40-972C-6C811BB5C482}"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90546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ea typeface="ＭＳ Ｐゴシック"/>
              </a:rPr>
              <a:t>Managing Stress &amp; Anxiety</a:t>
            </a:r>
            <a:endParaRPr lang="en-US">
              <a:cs typeface="Lucida Sans Unicode"/>
            </a:endParaRPr>
          </a:p>
        </p:txBody>
      </p:sp>
      <p:sp>
        <p:nvSpPr>
          <p:cNvPr id="5" name="Footer Placeholder 4"/>
          <p:cNvSpPr>
            <a:spLocks noGrp="1"/>
          </p:cNvSpPr>
          <p:nvPr>
            <p:ph type="ftr" sz="quarter" idx="11"/>
          </p:nvPr>
        </p:nvSpPr>
        <p:spPr/>
        <p:txBody>
          <a:bodyPr vert="horz" lIns="91440" tIns="45720" rIns="91440" bIns="45720" anchor="b"/>
          <a:lstStyle/>
          <a:p>
            <a:pPr>
              <a:defRPr/>
            </a:pPr>
            <a:r>
              <a:rPr lang="en-US"/>
              <a:t>COPD </a:t>
            </a:r>
          </a:p>
        </p:txBody>
      </p:sp>
      <p:sp>
        <p:nvSpPr>
          <p:cNvPr id="2" name="Slide Number Placeholder 1"/>
          <p:cNvSpPr>
            <a:spLocks noGrp="1"/>
          </p:cNvSpPr>
          <p:nvPr>
            <p:ph type="sldNum" sz="quarter" idx="12"/>
          </p:nvPr>
        </p:nvSpPr>
        <p:spPr/>
        <p:txBody>
          <a:bodyPr/>
          <a:lstStyle/>
          <a:p>
            <a:fld id="{014B544E-39F4-0F40-972C-6C811BB5C482}" type="slidenum">
              <a:rPr lang="en-US" dirty="0" smtClean="0">
                <a:solidFill>
                  <a:prstClr val="black"/>
                </a:solidFill>
              </a:rPr>
              <a:pPr/>
              <a:t>35</a:t>
            </a:fld>
            <a:endParaRPr lang="en-US">
              <a:solidFill>
                <a:prstClr val="black"/>
              </a:solidFill>
            </a:endParaRPr>
          </a:p>
        </p:txBody>
      </p:sp>
      <p:sp>
        <p:nvSpPr>
          <p:cNvPr id="31746" name="Rectangle 3"/>
          <p:cNvSpPr>
            <a:spLocks noGrp="1"/>
          </p:cNvSpPr>
          <p:nvPr>
            <p:ph idx="4294967295"/>
          </p:nvPr>
        </p:nvSpPr>
        <p:spPr>
          <a:xfrm>
            <a:off x="0" y="1600200"/>
            <a:ext cx="8174038" cy="5105400"/>
          </a:xfrm>
        </p:spPr>
        <p:txBody>
          <a:bodyPr/>
          <a:lstStyle/>
          <a:p>
            <a:pPr marL="620395" lvl="1">
              <a:spcBef>
                <a:spcPts val="1200"/>
              </a:spcBef>
              <a:buFont typeface="Arial" panose="020B0604020202020204" pitchFamily="34" charset="0"/>
              <a:buChar char="•"/>
            </a:pPr>
            <a:endParaRPr lang="en-US">
              <a:cs typeface="Lucida Sans Unicode"/>
            </a:endParaRPr>
          </a:p>
          <a:p>
            <a:pPr marL="620395" lvl="1">
              <a:spcBef>
                <a:spcPts val="1200"/>
              </a:spcBef>
              <a:buFont typeface="Arial" panose="020B0604020202020204" pitchFamily="34" charset="0"/>
              <a:buChar char="•"/>
            </a:pPr>
            <a:endParaRPr lang="en-US">
              <a:cs typeface="Lucida Sans Unicode"/>
            </a:endParaRPr>
          </a:p>
        </p:txBody>
      </p:sp>
      <p:sp>
        <p:nvSpPr>
          <p:cNvPr id="3" name="Oval 2">
            <a:extLst>
              <a:ext uri="{FF2B5EF4-FFF2-40B4-BE49-F238E27FC236}">
                <a16:creationId xmlns:a16="http://schemas.microsoft.com/office/drawing/2014/main" id="{EBFE43BF-B89D-49C7-A4E2-D4A2AE17975F}"/>
              </a:ext>
            </a:extLst>
          </p:cNvPr>
          <p:cNvSpPr/>
          <p:nvPr/>
        </p:nvSpPr>
        <p:spPr>
          <a:xfrm>
            <a:off x="4484391" y="1739823"/>
            <a:ext cx="917137" cy="917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27D523-395B-494C-A2C2-730DEA169D1F}"/>
              </a:ext>
            </a:extLst>
          </p:cNvPr>
          <p:cNvSpPr txBox="1"/>
          <p:nvPr/>
        </p:nvSpPr>
        <p:spPr>
          <a:xfrm>
            <a:off x="3343274" y="2946304"/>
            <a:ext cx="318123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latin typeface="Calibri"/>
                <a:cs typeface="Calibri"/>
              </a:rPr>
              <a:t>Healthy Coping Strategies </a:t>
            </a:r>
            <a:endParaRPr lang="en-US" sz="2800" b="1"/>
          </a:p>
        </p:txBody>
      </p:sp>
      <p:sp>
        <p:nvSpPr>
          <p:cNvPr id="6" name="Oval 5">
            <a:extLst>
              <a:ext uri="{FF2B5EF4-FFF2-40B4-BE49-F238E27FC236}">
                <a16:creationId xmlns:a16="http://schemas.microsoft.com/office/drawing/2014/main" id="{72BAB0E6-BBA7-4D70-A0AF-1803448BA4E1}"/>
              </a:ext>
            </a:extLst>
          </p:cNvPr>
          <p:cNvSpPr/>
          <p:nvPr/>
        </p:nvSpPr>
        <p:spPr>
          <a:xfrm>
            <a:off x="1909220" y="2627873"/>
            <a:ext cx="917137" cy="917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120C7A8-FE59-4F7B-85D9-7804E905FB74}"/>
              </a:ext>
            </a:extLst>
          </p:cNvPr>
          <p:cNvSpPr/>
          <p:nvPr/>
        </p:nvSpPr>
        <p:spPr>
          <a:xfrm>
            <a:off x="1915208" y="4150630"/>
            <a:ext cx="917137" cy="917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3BB848A-B322-4611-B5ED-B630947A75F9}"/>
              </a:ext>
            </a:extLst>
          </p:cNvPr>
          <p:cNvSpPr/>
          <p:nvPr/>
        </p:nvSpPr>
        <p:spPr>
          <a:xfrm>
            <a:off x="4480970" y="4849313"/>
            <a:ext cx="917137" cy="917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Lucida Sans Unicode"/>
            </a:endParaRPr>
          </a:p>
        </p:txBody>
      </p:sp>
      <p:sp>
        <p:nvSpPr>
          <p:cNvPr id="9" name="Oval 8">
            <a:extLst>
              <a:ext uri="{FF2B5EF4-FFF2-40B4-BE49-F238E27FC236}">
                <a16:creationId xmlns:a16="http://schemas.microsoft.com/office/drawing/2014/main" id="{2AB4189D-7FEF-4F99-8AC5-42853002F61D}"/>
              </a:ext>
            </a:extLst>
          </p:cNvPr>
          <p:cNvSpPr/>
          <p:nvPr/>
        </p:nvSpPr>
        <p:spPr>
          <a:xfrm>
            <a:off x="6868090" y="4145475"/>
            <a:ext cx="917137" cy="917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5D3A381-F800-42BF-B38A-BE6F57A015DC}"/>
              </a:ext>
            </a:extLst>
          </p:cNvPr>
          <p:cNvSpPr/>
          <p:nvPr/>
        </p:nvSpPr>
        <p:spPr>
          <a:xfrm>
            <a:off x="6850144" y="2559451"/>
            <a:ext cx="917137" cy="917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73AC1A-6DF0-40D8-9BBF-02CB4B2BABFB}"/>
              </a:ext>
            </a:extLst>
          </p:cNvPr>
          <p:cNvSpPr txBox="1"/>
          <p:nvPr/>
        </p:nvSpPr>
        <p:spPr>
          <a:xfrm>
            <a:off x="4144914" y="1311370"/>
            <a:ext cx="183975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ll Sans MT"/>
                <a:cs typeface="+mn-cs"/>
              </a:rPr>
              <a:t>Physical Activity</a:t>
            </a:r>
          </a:p>
        </p:txBody>
      </p:sp>
      <p:sp>
        <p:nvSpPr>
          <p:cNvPr id="12" name="TextBox 11">
            <a:extLst>
              <a:ext uri="{FF2B5EF4-FFF2-40B4-BE49-F238E27FC236}">
                <a16:creationId xmlns:a16="http://schemas.microsoft.com/office/drawing/2014/main" id="{1C1EC3F2-9197-400A-9D0F-56E6A87AC52C}"/>
              </a:ext>
            </a:extLst>
          </p:cNvPr>
          <p:cNvSpPr txBox="1"/>
          <p:nvPr/>
        </p:nvSpPr>
        <p:spPr>
          <a:xfrm>
            <a:off x="1722030" y="2201132"/>
            <a:ext cx="13058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ll Sans MT"/>
                <a:cs typeface="Arial"/>
              </a:rPr>
              <a:t>Enjoyment</a:t>
            </a:r>
            <a:endParaRPr lang="en-US" sz="2000">
              <a:latin typeface="Gill Sans MT"/>
            </a:endParaRPr>
          </a:p>
        </p:txBody>
      </p:sp>
      <p:pic>
        <p:nvPicPr>
          <p:cNvPr id="14" name="Graphic 14" descr="Run with solid fill">
            <a:extLst>
              <a:ext uri="{FF2B5EF4-FFF2-40B4-BE49-F238E27FC236}">
                <a16:creationId xmlns:a16="http://schemas.microsoft.com/office/drawing/2014/main" id="{4CC7ABE6-AE49-402E-A138-A581BE05FD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6763" y="1907876"/>
            <a:ext cx="583721" cy="583721"/>
          </a:xfrm>
          <a:prstGeom prst="rect">
            <a:avLst/>
          </a:prstGeom>
        </p:spPr>
      </p:pic>
      <p:sp>
        <p:nvSpPr>
          <p:cNvPr id="15" name="TextBox 14">
            <a:extLst>
              <a:ext uri="{FF2B5EF4-FFF2-40B4-BE49-F238E27FC236}">
                <a16:creationId xmlns:a16="http://schemas.microsoft.com/office/drawing/2014/main" id="{64CDA35F-B71A-49DA-ABA1-9D2D15C98D4D}"/>
              </a:ext>
            </a:extLst>
          </p:cNvPr>
          <p:cNvSpPr txBox="1"/>
          <p:nvPr/>
        </p:nvSpPr>
        <p:spPr>
          <a:xfrm>
            <a:off x="2007080" y="3761118"/>
            <a:ext cx="13917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ll Sans MT"/>
                <a:cs typeface="Arial"/>
              </a:rPr>
              <a:t>Sleep</a:t>
            </a:r>
            <a:endParaRPr lang="en-US" sz="2000"/>
          </a:p>
        </p:txBody>
      </p:sp>
      <p:sp>
        <p:nvSpPr>
          <p:cNvPr id="19" name="TextBox 18">
            <a:extLst>
              <a:ext uri="{FF2B5EF4-FFF2-40B4-BE49-F238E27FC236}">
                <a16:creationId xmlns:a16="http://schemas.microsoft.com/office/drawing/2014/main" id="{665EF2CD-45D6-4CAB-ADD6-38647508D64C}"/>
              </a:ext>
            </a:extLst>
          </p:cNvPr>
          <p:cNvSpPr txBox="1"/>
          <p:nvPr/>
        </p:nvSpPr>
        <p:spPr>
          <a:xfrm>
            <a:off x="3991155" y="4465608"/>
            <a:ext cx="21681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ll Sans MT"/>
                <a:cs typeface="Arial"/>
              </a:rPr>
              <a:t>Mental Wellness</a:t>
            </a:r>
            <a:endParaRPr lang="en-US"/>
          </a:p>
        </p:txBody>
      </p:sp>
      <p:sp>
        <p:nvSpPr>
          <p:cNvPr id="20" name="TextBox 19">
            <a:extLst>
              <a:ext uri="{FF2B5EF4-FFF2-40B4-BE49-F238E27FC236}">
                <a16:creationId xmlns:a16="http://schemas.microsoft.com/office/drawing/2014/main" id="{B26C5EAB-AD0B-4AEC-8118-0E4820621C7F}"/>
              </a:ext>
            </a:extLst>
          </p:cNvPr>
          <p:cNvSpPr txBox="1"/>
          <p:nvPr/>
        </p:nvSpPr>
        <p:spPr>
          <a:xfrm>
            <a:off x="6521570" y="3703609"/>
            <a:ext cx="18518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ll Sans MT"/>
                <a:cs typeface="Arial"/>
              </a:rPr>
              <a:t>Social Support</a:t>
            </a:r>
            <a:endParaRPr lang="en-US" sz="2000"/>
          </a:p>
        </p:txBody>
      </p:sp>
      <p:sp>
        <p:nvSpPr>
          <p:cNvPr id="21" name="TextBox 20">
            <a:extLst>
              <a:ext uri="{FF2B5EF4-FFF2-40B4-BE49-F238E27FC236}">
                <a16:creationId xmlns:a16="http://schemas.microsoft.com/office/drawing/2014/main" id="{15064303-453D-463B-AA18-F5D9E40B3794}"/>
              </a:ext>
            </a:extLst>
          </p:cNvPr>
          <p:cNvSpPr txBox="1"/>
          <p:nvPr/>
        </p:nvSpPr>
        <p:spPr>
          <a:xfrm>
            <a:off x="6478438" y="2093344"/>
            <a:ext cx="20818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ll Sans MT"/>
                <a:cs typeface="Arial"/>
              </a:rPr>
              <a:t>Professional Help</a:t>
            </a:r>
            <a:endParaRPr lang="en-US" sz="2000">
              <a:latin typeface="Gill Sans MT"/>
            </a:endParaRPr>
          </a:p>
        </p:txBody>
      </p:sp>
      <p:pic>
        <p:nvPicPr>
          <p:cNvPr id="16" name="Graphic 16" descr="Dancing with solid fill">
            <a:extLst>
              <a:ext uri="{FF2B5EF4-FFF2-40B4-BE49-F238E27FC236}">
                <a16:creationId xmlns:a16="http://schemas.microsoft.com/office/drawing/2014/main" id="{71EFDC50-F538-4DF9-B6B9-FCB4B34B5A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5706" y="2727384"/>
            <a:ext cx="669985" cy="698740"/>
          </a:xfrm>
          <a:prstGeom prst="rect">
            <a:avLst/>
          </a:prstGeom>
        </p:spPr>
      </p:pic>
      <p:pic>
        <p:nvPicPr>
          <p:cNvPr id="17" name="Graphic 17" descr="Sleep with solid fill">
            <a:extLst>
              <a:ext uri="{FF2B5EF4-FFF2-40B4-BE49-F238E27FC236}">
                <a16:creationId xmlns:a16="http://schemas.microsoft.com/office/drawing/2014/main" id="{4B688603-F7E9-4267-9799-09D3415008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01328" y="4222629"/>
            <a:ext cx="770626" cy="756249"/>
          </a:xfrm>
          <a:prstGeom prst="rect">
            <a:avLst/>
          </a:prstGeom>
        </p:spPr>
      </p:pic>
      <p:pic>
        <p:nvPicPr>
          <p:cNvPr id="18" name="Graphic 21" descr="Meditation with solid fill">
            <a:extLst>
              <a:ext uri="{FF2B5EF4-FFF2-40B4-BE49-F238E27FC236}">
                <a16:creationId xmlns:a16="http://schemas.microsoft.com/office/drawing/2014/main" id="{7424302F-EA8D-458C-AFEB-9CF91B15A8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17366" y="4855233"/>
            <a:ext cx="813759" cy="813759"/>
          </a:xfrm>
          <a:prstGeom prst="rect">
            <a:avLst/>
          </a:prstGeom>
        </p:spPr>
      </p:pic>
      <p:pic>
        <p:nvPicPr>
          <p:cNvPr id="22" name="Graphic 22" descr="Cheers with solid fill">
            <a:extLst>
              <a:ext uri="{FF2B5EF4-FFF2-40B4-BE49-F238E27FC236}">
                <a16:creationId xmlns:a16="http://schemas.microsoft.com/office/drawing/2014/main" id="{9B058FDD-7A1E-4CBD-895F-A271AE5FC58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18385" y="4222629"/>
            <a:ext cx="770627" cy="770627"/>
          </a:xfrm>
          <a:prstGeom prst="rect">
            <a:avLst/>
          </a:prstGeom>
        </p:spPr>
      </p:pic>
      <p:pic>
        <p:nvPicPr>
          <p:cNvPr id="23" name="Graphic 23" descr="Head with gears with solid fill">
            <a:extLst>
              <a:ext uri="{FF2B5EF4-FFF2-40B4-BE49-F238E27FC236}">
                <a16:creationId xmlns:a16="http://schemas.microsoft.com/office/drawing/2014/main" id="{38A1584D-2D24-4C7E-8DA0-F32E6AB0B52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47140" y="2641120"/>
            <a:ext cx="756250" cy="756250"/>
          </a:xfrm>
          <a:prstGeom prst="rect">
            <a:avLst/>
          </a:prstGeom>
        </p:spPr>
      </p:pic>
    </p:spTree>
    <p:extLst>
      <p:ext uri="{BB962C8B-B14F-4D97-AF65-F5344CB8AC3E}">
        <p14:creationId xmlns:p14="http://schemas.microsoft.com/office/powerpoint/2010/main" val="602194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4782A95-B24E-4B7B-85FC-3DE4259B56F8}"/>
              </a:ext>
            </a:extLst>
          </p:cNvPr>
          <p:cNvPicPr>
            <a:picLocks noGrp="1" noChangeAspect="1"/>
          </p:cNvPicPr>
          <p:nvPr>
            <p:ph idx="1"/>
          </p:nvPr>
        </p:nvPicPr>
        <p:blipFill>
          <a:blip r:embed="rId3"/>
          <a:stretch>
            <a:fillRect/>
          </a:stretch>
        </p:blipFill>
        <p:spPr>
          <a:xfrm>
            <a:off x="457200" y="1417638"/>
            <a:ext cx="3475292" cy="4525962"/>
          </a:xfrm>
        </p:spPr>
      </p:pic>
      <p:sp>
        <p:nvSpPr>
          <p:cNvPr id="3" name="Title 2">
            <a:extLst>
              <a:ext uri="{FF2B5EF4-FFF2-40B4-BE49-F238E27FC236}">
                <a16:creationId xmlns:a16="http://schemas.microsoft.com/office/drawing/2014/main" id="{7A8662E2-59A2-435B-9D30-A3B22BFF99D3}"/>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ea typeface="ＭＳ Ｐゴシック"/>
                <a:cs typeface="Lucida Sans Unicode"/>
              </a:rPr>
              <a:t>Managing Stress &amp; Anxiety</a:t>
            </a:r>
          </a:p>
        </p:txBody>
      </p:sp>
      <p:sp>
        <p:nvSpPr>
          <p:cNvPr id="4" name="Footer Placeholder 3">
            <a:extLst>
              <a:ext uri="{FF2B5EF4-FFF2-40B4-BE49-F238E27FC236}">
                <a16:creationId xmlns:a16="http://schemas.microsoft.com/office/drawing/2014/main" id="{D7DF2971-0D44-4174-ADBF-37B434F63319}"/>
              </a:ext>
            </a:extLst>
          </p:cNvPr>
          <p:cNvSpPr>
            <a:spLocks noGrp="1"/>
          </p:cNvSpPr>
          <p:nvPr>
            <p:ph type="ftr" sz="quarter" idx="11"/>
          </p:nvPr>
        </p:nvSpPr>
        <p:spPr/>
        <p:txBody>
          <a:bodyPr vert="horz" lIns="91440" tIns="45720" rIns="91440" bIns="45720" anchor="b"/>
          <a:lstStyle/>
          <a:p>
            <a:pPr>
              <a:defRPr/>
            </a:pPr>
            <a:r>
              <a:rPr lang="en-US"/>
              <a:t>COPD</a:t>
            </a:r>
          </a:p>
        </p:txBody>
      </p:sp>
      <p:sp>
        <p:nvSpPr>
          <p:cNvPr id="5" name="Slide Number Placeholder 4">
            <a:extLst>
              <a:ext uri="{FF2B5EF4-FFF2-40B4-BE49-F238E27FC236}">
                <a16:creationId xmlns:a16="http://schemas.microsoft.com/office/drawing/2014/main" id="{C15C8216-A492-4539-8412-E07DF7A7A8D4}"/>
              </a:ext>
            </a:extLst>
          </p:cNvPr>
          <p:cNvSpPr>
            <a:spLocks noGrp="1"/>
          </p:cNvSpPr>
          <p:nvPr>
            <p:ph type="sldNum" sz="quarter" idx="12"/>
          </p:nvPr>
        </p:nvSpPr>
        <p:spPr/>
        <p:txBody>
          <a:bodyPr/>
          <a:lstStyle/>
          <a:p>
            <a:fld id="{014B544E-39F4-0F40-972C-6C811BB5C482}" type="slidenum">
              <a:rPr lang="en-US">
                <a:solidFill>
                  <a:prstClr val="black"/>
                </a:solidFill>
              </a:rPr>
              <a:pPr/>
              <a:t>36</a:t>
            </a:fld>
            <a:endParaRPr lang="en-US">
              <a:solidFill>
                <a:prstClr val="black"/>
              </a:solidFill>
            </a:endParaRPr>
          </a:p>
        </p:txBody>
      </p:sp>
      <p:sp>
        <p:nvSpPr>
          <p:cNvPr id="7" name="TextBox 6">
            <a:extLst>
              <a:ext uri="{FF2B5EF4-FFF2-40B4-BE49-F238E27FC236}">
                <a16:creationId xmlns:a16="http://schemas.microsoft.com/office/drawing/2014/main" id="{8EDB9AB7-5876-44C2-96A5-BA687F906667}"/>
              </a:ext>
            </a:extLst>
          </p:cNvPr>
          <p:cNvSpPr txBox="1"/>
          <p:nvPr/>
        </p:nvSpPr>
        <p:spPr>
          <a:xfrm>
            <a:off x="3976777" y="1316966"/>
            <a:ext cx="468414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Gill Sans MT"/>
                <a:cs typeface="+mn-cs"/>
              </a:rPr>
              <a:t>If you are feeling:</a:t>
            </a:r>
          </a:p>
          <a:p>
            <a:endParaRPr lang="en-US" sz="2400">
              <a:latin typeface="Gill Sans MT"/>
              <a:cs typeface="+mn-cs"/>
            </a:endParaRPr>
          </a:p>
          <a:p>
            <a:pPr marL="342900" indent="-342900">
              <a:buFont typeface="Wingdings" panose="05000000000000000000" pitchFamily="2" charset="2"/>
              <a:buChar char="Ø"/>
            </a:pPr>
            <a:r>
              <a:rPr lang="en-US" sz="2400">
                <a:latin typeface="Gill Sans MT"/>
                <a:cs typeface="+mn-cs"/>
              </a:rPr>
              <a:t>Overwhelmed</a:t>
            </a:r>
          </a:p>
          <a:p>
            <a:pPr marL="342900" indent="-342900">
              <a:buFont typeface="Wingdings" panose="05000000000000000000" pitchFamily="2" charset="2"/>
              <a:buChar char="Ø"/>
            </a:pPr>
            <a:r>
              <a:rPr lang="en-US" sz="2400">
                <a:latin typeface="Gill Sans MT"/>
                <a:cs typeface="+mn-cs"/>
              </a:rPr>
              <a:t>Hopeless</a:t>
            </a:r>
          </a:p>
          <a:p>
            <a:pPr marL="342900" indent="-342900">
              <a:buFont typeface="Wingdings" panose="05000000000000000000" pitchFamily="2" charset="2"/>
              <a:buChar char="Ø"/>
            </a:pPr>
            <a:r>
              <a:rPr lang="en-US" sz="2400">
                <a:latin typeface="Gill Sans MT"/>
                <a:cs typeface="+mn-cs"/>
              </a:rPr>
              <a:t>Like you can’t get through your daily routine</a:t>
            </a:r>
          </a:p>
          <a:p>
            <a:pPr marL="342900" indent="-342900">
              <a:buFont typeface="Wingdings"/>
              <a:buChar char="Ø"/>
            </a:pPr>
            <a:r>
              <a:rPr lang="en-US" sz="2400">
                <a:latin typeface="Gill Sans MT"/>
                <a:cs typeface="+mn-cs"/>
              </a:rPr>
              <a:t>Speak with your primary care provider</a:t>
            </a:r>
          </a:p>
          <a:p>
            <a:pPr marL="342900" indent="-342900">
              <a:buFont typeface="Wingdings"/>
              <a:buChar char="Ø"/>
            </a:pPr>
            <a:r>
              <a:rPr lang="en-US" sz="2400">
                <a:latin typeface="Gill Sans MT"/>
                <a:cs typeface="+mn-cs"/>
              </a:rPr>
              <a:t>Seek consultation with a licensed mental health professional  (e.g. psychologist or counsellor)</a:t>
            </a:r>
            <a:endParaRPr lang="en-US">
              <a:cs typeface="+mn-cs"/>
            </a:endParaRPr>
          </a:p>
        </p:txBody>
      </p:sp>
    </p:spTree>
    <p:extLst>
      <p:ext uri="{BB962C8B-B14F-4D97-AF65-F5344CB8AC3E}">
        <p14:creationId xmlns:p14="http://schemas.microsoft.com/office/powerpoint/2010/main" val="1702455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D026EB-C078-4117-9669-6BFAE90F367E}"/>
              </a:ext>
            </a:extLst>
          </p:cNvPr>
          <p:cNvSpPr>
            <a:spLocks noGrp="1"/>
          </p:cNvSpPr>
          <p:nvPr>
            <p:ph idx="1"/>
          </p:nvPr>
        </p:nvSpPr>
        <p:spPr>
          <a:noFill/>
        </p:spPr>
        <p:txBody>
          <a:bodyPr/>
          <a:lstStyle/>
          <a:p>
            <a:pPr indent="-255270"/>
            <a:r>
              <a:rPr lang="en-US">
                <a:ea typeface="ＭＳ Ｐゴシック"/>
                <a:cs typeface="Lucida Sans Unicode"/>
              </a:rPr>
              <a:t>Anxiety Disorders Association of Manitoba (ADAM) </a:t>
            </a:r>
            <a:r>
              <a:rPr lang="en-US" sz="2000">
                <a:ea typeface="+mn-lt"/>
                <a:cs typeface="+mn-lt"/>
                <a:hlinkClick r:id="rId3"/>
              </a:rPr>
              <a:t>https://www.adam.mb.ca/</a:t>
            </a:r>
            <a:endParaRPr lang="en-US" sz="2000">
              <a:ea typeface="ＭＳ Ｐゴシック"/>
              <a:cs typeface="Lucida Sans Unicode"/>
            </a:endParaRPr>
          </a:p>
          <a:p>
            <a:pPr indent="-255270"/>
            <a:r>
              <a:rPr lang="en-US">
                <a:ea typeface="ＭＳ Ｐゴシック"/>
                <a:cs typeface="Lucida Sans Unicode"/>
              </a:rPr>
              <a:t>Mental Health &amp; Wellness Resource Finder</a:t>
            </a:r>
            <a:endParaRPr lang="en-US">
              <a:cs typeface="Lucida Sans Unicode"/>
            </a:endParaRPr>
          </a:p>
          <a:p>
            <a:pPr marL="109855" indent="0">
              <a:buNone/>
            </a:pPr>
            <a:r>
              <a:rPr lang="en-US" sz="2000">
                <a:ea typeface="+mn-lt"/>
                <a:cs typeface="+mn-lt"/>
                <a:hlinkClick r:id="rId4"/>
              </a:rPr>
              <a:t>https://sharedhealthmb.ca/health-providers/mental-health-and-addictions/mental-health-and-wellness-resource-finder/</a:t>
            </a:r>
            <a:endParaRPr lang="en-US" sz="2000">
              <a:cs typeface="Lucida Sans Unicode"/>
            </a:endParaRPr>
          </a:p>
          <a:p>
            <a:pPr indent="-255270"/>
            <a:r>
              <a:rPr lang="en-US">
                <a:ea typeface="ＭＳ Ｐゴシック"/>
                <a:cs typeface="Lucida Sans Unicode"/>
              </a:rPr>
              <a:t>Abiliti CBT </a:t>
            </a:r>
            <a:r>
              <a:rPr lang="en-US" sz="2000">
                <a:ea typeface="+mn-lt"/>
                <a:cs typeface="+mn-lt"/>
                <a:hlinkClick r:id="rId5"/>
              </a:rPr>
              <a:t>https://abiliticbt.com/home</a:t>
            </a:r>
            <a:endParaRPr lang="en-US" sz="2000">
              <a:cs typeface="Lucida Sans Unicode"/>
            </a:endParaRPr>
          </a:p>
          <a:p>
            <a:pPr indent="-255270"/>
            <a:r>
              <a:rPr lang="en-US">
                <a:ea typeface="ＭＳ Ｐゴシック"/>
                <a:cs typeface="Lucida Sans Unicode"/>
              </a:rPr>
              <a:t>Mind Shift App</a:t>
            </a:r>
          </a:p>
          <a:p>
            <a:pPr indent="-255270"/>
            <a:r>
              <a:rPr lang="en-US">
                <a:ea typeface="ＭＳ Ｐゴシック"/>
                <a:cs typeface="Lucida Sans Unicode"/>
              </a:rPr>
              <a:t>CBT and Mindfulness through the WRHA Health Management Guide through My Health Team</a:t>
            </a:r>
            <a:endParaRPr lang="en-US">
              <a:cs typeface="Lucida Sans Unicode"/>
            </a:endParaRPr>
          </a:p>
        </p:txBody>
      </p:sp>
      <p:sp>
        <p:nvSpPr>
          <p:cNvPr id="3" name="Title 2">
            <a:extLst>
              <a:ext uri="{FF2B5EF4-FFF2-40B4-BE49-F238E27FC236}">
                <a16:creationId xmlns:a16="http://schemas.microsoft.com/office/drawing/2014/main" id="{4858009F-5203-4540-BD0A-3F48B31FB575}"/>
              </a:ext>
            </a:extLst>
          </p:cNvPr>
          <p:cNvSpPr>
            <a:spLocks noGrp="1"/>
          </p:cNvSpPr>
          <p:nvPr>
            <p:ph type="title"/>
          </p:nvPr>
        </p:nvSpPr>
        <p:spPr>
          <a:noFill/>
        </p:spPr>
        <p:txBody>
          <a:bodyPr vert="horz" lIns="91440" tIns="45720" rIns="91440" bIns="45720" rtlCol="0" anchor="ctr">
            <a:normAutofit/>
            <a:scene3d>
              <a:camera prst="orthographicFront"/>
              <a:lightRig rig="soft" dir="t"/>
            </a:scene3d>
            <a:sp3d prstMaterial="softEdge">
              <a:bevelT w="25400" h="25400"/>
            </a:sp3d>
          </a:bodyPr>
          <a:lstStyle/>
          <a:p>
            <a:r>
              <a:rPr lang="en-US">
                <a:ea typeface="ＭＳ Ｐゴシック"/>
                <a:cs typeface="Lucida Sans Unicode"/>
              </a:rPr>
              <a:t>Mental Health Resources</a:t>
            </a:r>
            <a:endParaRPr lang="en-US">
              <a:ea typeface="ＭＳ Ｐゴシック"/>
            </a:endParaRPr>
          </a:p>
        </p:txBody>
      </p:sp>
      <p:sp>
        <p:nvSpPr>
          <p:cNvPr id="4" name="Footer Placeholder 3">
            <a:extLst>
              <a:ext uri="{FF2B5EF4-FFF2-40B4-BE49-F238E27FC236}">
                <a16:creationId xmlns:a16="http://schemas.microsoft.com/office/drawing/2014/main" id="{2AEE7378-D405-41C3-9D2C-0D124D0258B6}"/>
              </a:ext>
            </a:extLst>
          </p:cNvPr>
          <p:cNvSpPr>
            <a:spLocks noGrp="1"/>
          </p:cNvSpPr>
          <p:nvPr>
            <p:ph type="ftr" sz="quarter" idx="11"/>
          </p:nvPr>
        </p:nvSpPr>
        <p:spPr>
          <a:xfrm>
            <a:off x="4420979" y="6230786"/>
            <a:ext cx="2351087" cy="365125"/>
          </a:xfrm>
        </p:spPr>
        <p:txBody>
          <a:bodyPr vert="horz" lIns="91440" tIns="45720" rIns="91440" bIns="45720" anchor="b"/>
          <a:lstStyle/>
          <a:p>
            <a:pPr>
              <a:defRPr/>
            </a:pPr>
            <a:r>
              <a:rPr lang="en-US"/>
              <a:t>COPD</a:t>
            </a:r>
          </a:p>
        </p:txBody>
      </p:sp>
      <p:sp>
        <p:nvSpPr>
          <p:cNvPr id="5" name="Slide Number Placeholder 4">
            <a:extLst>
              <a:ext uri="{FF2B5EF4-FFF2-40B4-BE49-F238E27FC236}">
                <a16:creationId xmlns:a16="http://schemas.microsoft.com/office/drawing/2014/main" id="{3B37C04C-2B7D-4FC0-97E7-40D2C7E8DB97}"/>
              </a:ext>
            </a:extLst>
          </p:cNvPr>
          <p:cNvSpPr>
            <a:spLocks noGrp="1"/>
          </p:cNvSpPr>
          <p:nvPr>
            <p:ph type="sldNum" sz="quarter" idx="12"/>
          </p:nvPr>
        </p:nvSpPr>
        <p:spPr/>
        <p:txBody>
          <a:bodyPr/>
          <a:lstStyle/>
          <a:p>
            <a:fld id="{014B544E-39F4-0F40-972C-6C811BB5C482}"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714916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0"/>
            <a:ext cx="8174966" cy="1089025"/>
          </a:xfrm>
        </p:spPr>
        <p:txBody>
          <a:bodyPr vert="horz" lIns="91440" tIns="45720" rIns="91440" bIns="45720" anchor="b">
            <a:normAutofit/>
            <a:scene3d>
              <a:camera prst="orthographicFront"/>
              <a:lightRig rig="soft" dir="t"/>
            </a:scene3d>
            <a:sp3d prstMaterial="softEdge">
              <a:bevelT w="25400" h="25400"/>
            </a:sp3d>
          </a:bodyPr>
          <a:lstStyle/>
          <a:p>
            <a:pPr algn="l"/>
            <a:r>
              <a:rPr lang="en-US" sz="4100">
                <a:ea typeface="ＭＳ Ｐゴシック"/>
              </a:rPr>
              <a:t> Healthy</a:t>
            </a:r>
            <a:r>
              <a:rPr lang="en-US" sz="4100" b="1">
                <a:ea typeface="ＭＳ Ｐゴシック"/>
              </a:rPr>
              <a:t> Nutrition</a:t>
            </a:r>
          </a:p>
        </p:txBody>
      </p:sp>
      <p:pic>
        <p:nvPicPr>
          <p:cNvPr id="1026" name="Picture 2" descr="C:\Users\abowcott\AppData\Local\Microsoft\Windows\Temporary Internet Files\Content.IE5\23AB1MKM\20567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657" y="1831675"/>
            <a:ext cx="4191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9B8BA0-082C-475B-BAE3-AFA434BCE887}"/>
              </a:ext>
            </a:extLst>
          </p:cNvPr>
          <p:cNvSpPr txBox="1"/>
          <p:nvPr/>
        </p:nvSpPr>
        <p:spPr>
          <a:xfrm>
            <a:off x="2193985" y="5845835"/>
            <a:ext cx="47704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a:p>
        </p:txBody>
      </p:sp>
    </p:spTree>
    <p:extLst>
      <p:ext uri="{BB962C8B-B14F-4D97-AF65-F5344CB8AC3E}">
        <p14:creationId xmlns:p14="http://schemas.microsoft.com/office/powerpoint/2010/main" val="900773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D02450-5745-4D08-9857-B499948379BA}"/>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ea typeface="ＭＳ Ｐゴシック"/>
                <a:cs typeface="Lucida Sans Unicode"/>
              </a:rPr>
              <a:t>Nutrients to Fuel Your Body</a:t>
            </a:r>
            <a:endParaRPr lang="en-US">
              <a:cs typeface="Lucida Sans Unicode"/>
            </a:endParaRPr>
          </a:p>
        </p:txBody>
      </p:sp>
      <p:sp>
        <p:nvSpPr>
          <p:cNvPr id="4" name="Footer Placeholder 3">
            <a:extLst>
              <a:ext uri="{FF2B5EF4-FFF2-40B4-BE49-F238E27FC236}">
                <a16:creationId xmlns:a16="http://schemas.microsoft.com/office/drawing/2014/main" id="{8AAA0ED7-3F65-4715-A34E-1BE405324ECD}"/>
              </a:ext>
            </a:extLst>
          </p:cNvPr>
          <p:cNvSpPr>
            <a:spLocks noGrp="1"/>
          </p:cNvSpPr>
          <p:nvPr>
            <p:ph type="ftr" sz="quarter" idx="11"/>
          </p:nvPr>
        </p:nvSpPr>
        <p:spPr/>
        <p:txBody>
          <a:bodyPr vert="horz" lIns="91440" tIns="45720" rIns="91440" bIns="45720" anchor="b"/>
          <a:lstStyle/>
          <a:p>
            <a:pPr>
              <a:defRPr/>
            </a:pPr>
            <a:r>
              <a:rPr lang="en-US"/>
              <a:t>COPD</a:t>
            </a:r>
          </a:p>
        </p:txBody>
      </p:sp>
      <p:sp>
        <p:nvSpPr>
          <p:cNvPr id="5" name="Slide Number Placeholder 4">
            <a:extLst>
              <a:ext uri="{FF2B5EF4-FFF2-40B4-BE49-F238E27FC236}">
                <a16:creationId xmlns:a16="http://schemas.microsoft.com/office/drawing/2014/main" id="{93FDDB32-87DF-4C73-B93D-3602E63A1E5B}"/>
              </a:ext>
            </a:extLst>
          </p:cNvPr>
          <p:cNvSpPr>
            <a:spLocks noGrp="1"/>
          </p:cNvSpPr>
          <p:nvPr>
            <p:ph type="sldNum" sz="quarter" idx="12"/>
          </p:nvPr>
        </p:nvSpPr>
        <p:spPr/>
        <p:txBody>
          <a:bodyPr/>
          <a:lstStyle/>
          <a:p>
            <a:fld id="{014B544E-39F4-0F40-972C-6C811BB5C482}" type="slidenum">
              <a:rPr lang="en-US">
                <a:solidFill>
                  <a:prstClr val="black"/>
                </a:solidFill>
              </a:rPr>
              <a:pPr/>
              <a:t>39</a:t>
            </a:fld>
            <a:endParaRPr lang="en-US">
              <a:solidFill>
                <a:prstClr val="black"/>
              </a:solidFill>
            </a:endParaRPr>
          </a:p>
        </p:txBody>
      </p:sp>
      <p:pic>
        <p:nvPicPr>
          <p:cNvPr id="2" name="Picture 6">
            <a:extLst>
              <a:ext uri="{FF2B5EF4-FFF2-40B4-BE49-F238E27FC236}">
                <a16:creationId xmlns:a16="http://schemas.microsoft.com/office/drawing/2014/main" id="{BF1E199F-34A9-8FE1-AC9C-17D2D10086D8}"/>
              </a:ext>
            </a:extLst>
          </p:cNvPr>
          <p:cNvPicPr>
            <a:picLocks noChangeAspect="1"/>
          </p:cNvPicPr>
          <p:nvPr/>
        </p:nvPicPr>
        <p:blipFill>
          <a:blip r:embed="rId3"/>
          <a:stretch>
            <a:fillRect/>
          </a:stretch>
        </p:blipFill>
        <p:spPr>
          <a:xfrm>
            <a:off x="4000500" y="2163562"/>
            <a:ext cx="4248150" cy="3964389"/>
          </a:xfrm>
          <a:prstGeom prst="rect">
            <a:avLst/>
          </a:prstGeom>
        </p:spPr>
      </p:pic>
      <p:sp>
        <p:nvSpPr>
          <p:cNvPr id="8" name="Content Placeholder 7">
            <a:extLst>
              <a:ext uri="{FF2B5EF4-FFF2-40B4-BE49-F238E27FC236}">
                <a16:creationId xmlns:a16="http://schemas.microsoft.com/office/drawing/2014/main" id="{AD01A852-F4ED-4161-B204-6D107992459B}"/>
              </a:ext>
            </a:extLst>
          </p:cNvPr>
          <p:cNvSpPr>
            <a:spLocks noGrp="1"/>
          </p:cNvSpPr>
          <p:nvPr>
            <p:ph idx="1"/>
          </p:nvPr>
        </p:nvSpPr>
        <p:spPr>
          <a:xfrm>
            <a:off x="323850" y="1650207"/>
            <a:ext cx="2305050" cy="1607343"/>
          </a:xfrm>
        </p:spPr>
        <p:txBody>
          <a:bodyPr/>
          <a:lstStyle/>
          <a:p>
            <a:r>
              <a:rPr lang="en-US"/>
              <a:t>Canada Food Guide</a:t>
            </a:r>
          </a:p>
        </p:txBody>
      </p:sp>
    </p:spTree>
    <p:extLst>
      <p:ext uri="{BB962C8B-B14F-4D97-AF65-F5344CB8AC3E}">
        <p14:creationId xmlns:p14="http://schemas.microsoft.com/office/powerpoint/2010/main" val="344888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F638CF6-1BE1-4F1A-95DB-68F9401D1FA7}"/>
              </a:ext>
            </a:extLst>
          </p:cNvPr>
          <p:cNvGraphicFramePr>
            <a:graphicFrameLocks noGrp="1"/>
          </p:cNvGraphicFramePr>
          <p:nvPr>
            <p:ph idx="1"/>
            <p:extLst>
              <p:ext uri="{D42A27DB-BD31-4B8C-83A1-F6EECF244321}">
                <p14:modId xmlns:p14="http://schemas.microsoft.com/office/powerpoint/2010/main" val="1253687069"/>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3971013-EF86-497E-B1DD-AA82F9649D91}"/>
              </a:ext>
            </a:extLst>
          </p:cNvPr>
          <p:cNvSpPr>
            <a:spLocks noGrp="1"/>
          </p:cNvSpPr>
          <p:nvPr>
            <p:ph type="title"/>
          </p:nvPr>
        </p:nvSpPr>
        <p:spPr/>
        <p:txBody>
          <a:bodyPr/>
          <a:lstStyle/>
          <a:p>
            <a:r>
              <a:rPr lang="en-US"/>
              <a:t>Cardinal symptoms of COPD</a:t>
            </a:r>
          </a:p>
        </p:txBody>
      </p:sp>
    </p:spTree>
    <p:extLst>
      <p:ext uri="{BB962C8B-B14F-4D97-AF65-F5344CB8AC3E}">
        <p14:creationId xmlns:p14="http://schemas.microsoft.com/office/powerpoint/2010/main" val="1266159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B96687-FB90-4E65-BD26-A3F5F48139D7}"/>
              </a:ext>
            </a:extLst>
          </p:cNvPr>
          <p:cNvGraphicFramePr>
            <a:graphicFrameLocks noGrp="1"/>
          </p:cNvGraphicFramePr>
          <p:nvPr>
            <p:ph idx="1"/>
            <p:extLst>
              <p:ext uri="{D42A27DB-BD31-4B8C-83A1-F6EECF244321}">
                <p14:modId xmlns:p14="http://schemas.microsoft.com/office/powerpoint/2010/main" val="3719457679"/>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468D74F9-5AE9-4BBE-9967-AFCB97FE3F01}"/>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endParaRPr lang="en-US"/>
          </a:p>
        </p:txBody>
      </p:sp>
      <p:sp>
        <p:nvSpPr>
          <p:cNvPr id="4" name="Footer Placeholder 3">
            <a:extLst>
              <a:ext uri="{FF2B5EF4-FFF2-40B4-BE49-F238E27FC236}">
                <a16:creationId xmlns:a16="http://schemas.microsoft.com/office/drawing/2014/main" id="{B6E86C43-5E4E-4A7D-8EA1-92D9E375A130}"/>
              </a:ext>
            </a:extLst>
          </p:cNvPr>
          <p:cNvSpPr>
            <a:spLocks noGrp="1"/>
          </p:cNvSpPr>
          <p:nvPr>
            <p:ph type="ftr" sz="quarter" idx="11"/>
          </p:nvPr>
        </p:nvSpPr>
        <p:spPr>
          <a:xfrm>
            <a:off x="4379913" y="6408738"/>
            <a:ext cx="3869133" cy="365125"/>
          </a:xfrm>
        </p:spPr>
        <p:txBody>
          <a:bodyPr vert="horz" lIns="91440" tIns="45720" rIns="91440" bIns="45720" anchor="b"/>
          <a:lstStyle/>
          <a:p>
            <a:pPr>
              <a:defRPr/>
            </a:pPr>
            <a:r>
              <a:rPr lang="en-US">
                <a:ea typeface="+mn-lt"/>
                <a:cs typeface="+mn-lt"/>
                <a:hlinkClick r:id="rId8"/>
              </a:rPr>
              <a:t>What is a COPD Exacerbation? | COPD.com</a:t>
            </a:r>
            <a:endParaRPr lang="en-US">
              <a:ea typeface="+mn-lt"/>
              <a:cs typeface="+mn-lt"/>
            </a:endParaRPr>
          </a:p>
        </p:txBody>
      </p:sp>
      <p:sp>
        <p:nvSpPr>
          <p:cNvPr id="5" name="Slide Number Placeholder 4">
            <a:extLst>
              <a:ext uri="{FF2B5EF4-FFF2-40B4-BE49-F238E27FC236}">
                <a16:creationId xmlns:a16="http://schemas.microsoft.com/office/drawing/2014/main" id="{66D41542-644A-4E02-A26F-EA568A26668E}"/>
              </a:ext>
            </a:extLst>
          </p:cNvPr>
          <p:cNvSpPr>
            <a:spLocks noGrp="1"/>
          </p:cNvSpPr>
          <p:nvPr>
            <p:ph type="sldNum" sz="quarter" idx="12"/>
          </p:nvPr>
        </p:nvSpPr>
        <p:spPr/>
        <p:txBody>
          <a:bodyPr/>
          <a:lstStyle/>
          <a:p>
            <a:fld id="{014B544E-39F4-0F40-972C-6C811BB5C482}" type="slidenum">
              <a:rPr lang="en-US">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93084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6" descr="Nurse stretcher-bearer"/>
          <p:cNvPicPr>
            <a:picLocks noChangeAspect="1" noChangeArrowheads="1" noCrop="1"/>
          </p:cNvPicPr>
          <p:nvPr/>
        </p:nvPicPr>
        <p:blipFill>
          <a:blip r:embed="rId3"/>
          <a:srcRect/>
          <a:stretch>
            <a:fillRect/>
          </a:stretch>
        </p:blipFill>
        <p:spPr bwMode="auto">
          <a:xfrm>
            <a:off x="1945482" y="4590114"/>
            <a:ext cx="2952750" cy="2219325"/>
          </a:xfrm>
          <a:prstGeom prst="rect">
            <a:avLst/>
          </a:prstGeom>
          <a:noFill/>
          <a:ln w="9525">
            <a:noFill/>
            <a:miter lim="800000"/>
            <a:headEnd/>
            <a:tailEnd/>
          </a:ln>
        </p:spPr>
      </p:pic>
      <p:sp>
        <p:nvSpPr>
          <p:cNvPr id="87043" name="Content Placeholder 2"/>
          <p:cNvSpPr>
            <a:spLocks noGrp="1"/>
          </p:cNvSpPr>
          <p:nvPr>
            <p:ph idx="1"/>
          </p:nvPr>
        </p:nvSpPr>
        <p:spPr>
          <a:xfrm>
            <a:off x="327025" y="1568923"/>
            <a:ext cx="8686800" cy="311802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2800"/>
              <a:t>Stay informed and educated about your condition</a:t>
            </a:r>
          </a:p>
          <a:p>
            <a:r>
              <a:rPr lang="en-US" sz="2800"/>
              <a:t>Monitor your symptoms and changes</a:t>
            </a:r>
          </a:p>
          <a:p>
            <a:r>
              <a:rPr lang="en-US" sz="2800"/>
              <a:t>Take your medications as prescribed</a:t>
            </a:r>
          </a:p>
          <a:p>
            <a:r>
              <a:rPr lang="en-US" sz="2800"/>
              <a:t>Avoid triggers</a:t>
            </a:r>
          </a:p>
          <a:p>
            <a:r>
              <a:rPr lang="en-US" sz="2800"/>
              <a:t>Have an action plan and know how to use it</a:t>
            </a:r>
          </a:p>
        </p:txBody>
      </p:sp>
      <p:sp>
        <p:nvSpPr>
          <p:cNvPr id="87042" name="Title 1"/>
          <p:cNvSpPr>
            <a:spLocks noGrp="1"/>
          </p:cNvSpPr>
          <p:nvPr>
            <p:ph type="title"/>
          </p:nvPr>
        </p:nvSpPr>
        <p:spPr>
          <a:xfrm>
            <a:off x="228600" y="84137"/>
            <a:ext cx="8686799" cy="1507638"/>
          </a:xfrm>
        </p:spPr>
        <p:txBody>
          <a:bodyPr vert="horz" lIns="91440" tIns="45720" rIns="91440" bIns="45720" rtlCol="0" anchor="ctr">
            <a:noAutofit/>
            <a:scene3d>
              <a:camera prst="orthographicFront"/>
              <a:lightRig rig="soft" dir="t"/>
            </a:scene3d>
            <a:sp3d prstMaterial="softEdge">
              <a:bevelT w="25400" h="25400"/>
            </a:sp3d>
          </a:bodyPr>
          <a:lstStyle/>
          <a:p>
            <a:r>
              <a:rPr lang="en-US">
                <a:ea typeface="ＭＳ Ｐゴシック"/>
              </a:rPr>
              <a:t>Manage Symptoms </a:t>
            </a:r>
            <a:r>
              <a:rPr lang="en-US" sz="4000">
                <a:ea typeface="ＭＳ Ｐゴシック"/>
              </a:rPr>
              <a:t>and F</a:t>
            </a:r>
            <a:r>
              <a:rPr lang="en-US">
                <a:ea typeface="ＭＳ Ｐゴシック"/>
              </a:rPr>
              <a:t>lare-ups</a:t>
            </a:r>
          </a:p>
        </p:txBody>
      </p:sp>
      <p:sp>
        <p:nvSpPr>
          <p:cNvPr id="2" name="Footer Placeholder 1"/>
          <p:cNvSpPr>
            <a:spLocks noGrp="1"/>
          </p:cNvSpPr>
          <p:nvPr>
            <p:ph type="ftr" sz="quarter" idx="11"/>
          </p:nvPr>
        </p:nvSpPr>
        <p:spPr/>
        <p:txBody>
          <a:bodyPr vert="horz" lIns="91440" tIns="45720" rIns="91440" bIns="45720" anchor="b"/>
          <a:lstStyle/>
          <a:p>
            <a:pPr>
              <a:defRPr/>
            </a:pPr>
            <a:r>
              <a:rPr lang="en-US"/>
              <a:t>COPD</a:t>
            </a:r>
          </a:p>
        </p:txBody>
      </p:sp>
      <p:sp>
        <p:nvSpPr>
          <p:cNvPr id="3" name="Slide Number Placeholder 2"/>
          <p:cNvSpPr>
            <a:spLocks noGrp="1"/>
          </p:cNvSpPr>
          <p:nvPr>
            <p:ph type="sldNum" sz="quarter" idx="12"/>
          </p:nvPr>
        </p:nvSpPr>
        <p:spPr/>
        <p:txBody>
          <a:bodyPr/>
          <a:lstStyle/>
          <a:p>
            <a:fld id="{014B544E-39F4-0F40-972C-6C811BB5C482}" type="slidenum">
              <a:rPr lang="en-US" dirty="0" smtClean="0">
                <a:solidFill>
                  <a:prstClr val="black"/>
                </a:solidFill>
              </a:rPr>
              <a:pPr/>
              <a:t>41</a:t>
            </a:fld>
            <a:endParaRPr lang="en-US">
              <a:solidFill>
                <a:prstClr val="black"/>
              </a:solidFill>
            </a:endParaRPr>
          </a:p>
        </p:txBody>
      </p:sp>
    </p:spTree>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EA070B-AE29-4147-B267-3F9FCE9E8314}"/>
              </a:ext>
            </a:extLst>
          </p:cNvPr>
          <p:cNvSpPr>
            <a:spLocks noGrp="1"/>
          </p:cNvSpPr>
          <p:nvPr>
            <p:ph type="ftr" sz="quarter" idx="11"/>
          </p:nvPr>
        </p:nvSpPr>
        <p:spPr/>
        <p:txBody>
          <a:bodyPr vert="horz" lIns="91440" tIns="45720" rIns="91440" bIns="45720" anchor="b"/>
          <a:lstStyle/>
          <a:p>
            <a:pPr>
              <a:defRPr/>
            </a:pPr>
            <a:r>
              <a:rPr lang="en-US"/>
              <a:t>COPD</a:t>
            </a:r>
          </a:p>
        </p:txBody>
      </p:sp>
      <p:sp>
        <p:nvSpPr>
          <p:cNvPr id="3" name="Slide Number Placeholder 2">
            <a:extLst>
              <a:ext uri="{FF2B5EF4-FFF2-40B4-BE49-F238E27FC236}">
                <a16:creationId xmlns:a16="http://schemas.microsoft.com/office/drawing/2014/main" id="{27613E75-519D-4CCA-A08A-243C5B5C78B4}"/>
              </a:ext>
            </a:extLst>
          </p:cNvPr>
          <p:cNvSpPr>
            <a:spLocks noGrp="1"/>
          </p:cNvSpPr>
          <p:nvPr>
            <p:ph type="sldNum" sz="quarter" idx="12"/>
          </p:nvPr>
        </p:nvSpPr>
        <p:spPr/>
        <p:txBody>
          <a:bodyPr/>
          <a:lstStyle/>
          <a:p>
            <a:fld id="{5999839B-4E4B-FF45-B69F-C827A28427B8}" type="slidenum">
              <a:rPr lang="en-US" dirty="0">
                <a:solidFill>
                  <a:prstClr val="black"/>
                </a:solidFill>
              </a:rPr>
              <a:pPr/>
              <a:t>42</a:t>
            </a:fld>
            <a:endParaRPr lang="en-US">
              <a:solidFill>
                <a:prstClr val="black"/>
              </a:solidFill>
            </a:endParaRPr>
          </a:p>
        </p:txBody>
      </p:sp>
      <p:graphicFrame>
        <p:nvGraphicFramePr>
          <p:cNvPr id="6" name="Diagram 5">
            <a:extLst>
              <a:ext uri="{FF2B5EF4-FFF2-40B4-BE49-F238E27FC236}">
                <a16:creationId xmlns:a16="http://schemas.microsoft.com/office/drawing/2014/main" id="{A2B2B028-8E83-46F6-8EAF-D15340ED4B41}"/>
              </a:ext>
            </a:extLst>
          </p:cNvPr>
          <p:cNvGraphicFramePr/>
          <p:nvPr>
            <p:extLst>
              <p:ext uri="{D42A27DB-BD31-4B8C-83A1-F6EECF244321}">
                <p14:modId xmlns:p14="http://schemas.microsoft.com/office/powerpoint/2010/main" val="890319199"/>
              </p:ext>
            </p:extLst>
          </p:nvPr>
        </p:nvGraphicFramePr>
        <p:xfrm>
          <a:off x="657330" y="1774772"/>
          <a:ext cx="8271726" cy="4374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7B6F0C9-4511-4A9A-A942-4DE7275497E6}"/>
              </a:ext>
            </a:extLst>
          </p:cNvPr>
          <p:cNvSpPr txBox="1"/>
          <p:nvPr/>
        </p:nvSpPr>
        <p:spPr>
          <a:xfrm>
            <a:off x="432938" y="337351"/>
            <a:ext cx="8271726" cy="1368241"/>
          </a:xfrm>
          <a:prstGeom prst="rect">
            <a:avLst/>
          </a:prstGeom>
          <a:noFill/>
        </p:spPr>
        <p:txBody>
          <a:bodyPr wrap="square" lIns="91440" tIns="45720" rIns="91440" bIns="45720" rtlCol="0" anchor="t">
            <a:spAutoFit/>
          </a:bodyPr>
          <a:lstStyle/>
          <a:p>
            <a:r>
              <a:rPr lang="en-US" sz="4100" b="1">
                <a:solidFill>
                  <a:schemeClr val="tx2"/>
                </a:solidFill>
                <a:latin typeface="Lucida Sans Unicode"/>
                <a:cs typeface="Arial"/>
              </a:rPr>
              <a:t>How </a:t>
            </a:r>
            <a:r>
              <a:rPr lang="en-US" sz="4000" b="1">
                <a:solidFill>
                  <a:schemeClr val="tx2"/>
                </a:solidFill>
                <a:latin typeface="Lucida Sans Unicode"/>
                <a:cs typeface="Arial"/>
              </a:rPr>
              <a:t>do</a:t>
            </a:r>
            <a:r>
              <a:rPr lang="en-US" sz="4100" b="1">
                <a:solidFill>
                  <a:schemeClr val="tx2"/>
                </a:solidFill>
                <a:latin typeface="Lucida Sans Unicode"/>
                <a:cs typeface="Arial"/>
              </a:rPr>
              <a:t> I know if I’m having a flare-up?</a:t>
            </a:r>
          </a:p>
        </p:txBody>
      </p:sp>
    </p:spTree>
    <p:extLst>
      <p:ext uri="{BB962C8B-B14F-4D97-AF65-F5344CB8AC3E}">
        <p14:creationId xmlns:p14="http://schemas.microsoft.com/office/powerpoint/2010/main" val="1539508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p:cNvPicPr>
            <a:picLocks noChangeAspect="1" noChangeArrowheads="1"/>
          </p:cNvPicPr>
          <p:nvPr/>
        </p:nvPicPr>
        <p:blipFill>
          <a:blip r:embed="rId3" cstate="print"/>
          <a:srcRect/>
          <a:stretch>
            <a:fillRect/>
          </a:stretch>
        </p:blipFill>
        <p:spPr bwMode="auto">
          <a:xfrm>
            <a:off x="4400143" y="171450"/>
            <a:ext cx="4364038" cy="3257550"/>
          </a:xfrm>
          <a:prstGeom prst="rect">
            <a:avLst/>
          </a:prstGeom>
          <a:noFill/>
          <a:ln w="9525">
            <a:noFill/>
            <a:miter lim="800000"/>
            <a:headEnd/>
            <a:tailEnd/>
          </a:ln>
        </p:spPr>
      </p:pic>
      <p:pic>
        <p:nvPicPr>
          <p:cNvPr id="89091" name="Picture 2"/>
          <p:cNvPicPr>
            <a:picLocks noChangeAspect="1" noChangeArrowheads="1"/>
          </p:cNvPicPr>
          <p:nvPr/>
        </p:nvPicPr>
        <p:blipFill>
          <a:blip r:embed="rId4" cstate="print"/>
          <a:srcRect/>
          <a:stretch>
            <a:fillRect/>
          </a:stretch>
        </p:blipFill>
        <p:spPr bwMode="auto">
          <a:xfrm>
            <a:off x="4400143" y="3429000"/>
            <a:ext cx="4343400" cy="32575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5999839B-4E4B-FF45-B69F-C827A28427B8}" type="slidenum">
              <a:rPr lang="en-US" dirty="0" smtClean="0">
                <a:solidFill>
                  <a:prstClr val="black"/>
                </a:solidFill>
              </a:rPr>
              <a:pPr/>
              <a:t>43</a:t>
            </a:fld>
            <a:endParaRPr lang="en-US">
              <a:solidFill>
                <a:prstClr val="black"/>
              </a:solidFill>
            </a:endParaRPr>
          </a:p>
        </p:txBody>
      </p:sp>
      <p:sp>
        <p:nvSpPr>
          <p:cNvPr id="4" name="Rectangle 3">
            <a:extLst>
              <a:ext uri="{FF2B5EF4-FFF2-40B4-BE49-F238E27FC236}">
                <a16:creationId xmlns:a16="http://schemas.microsoft.com/office/drawing/2014/main" id="{6DF4345B-5051-4528-A244-764119B1E019}"/>
              </a:ext>
            </a:extLst>
          </p:cNvPr>
          <p:cNvSpPr/>
          <p:nvPr/>
        </p:nvSpPr>
        <p:spPr>
          <a:xfrm>
            <a:off x="324035" y="1693040"/>
            <a:ext cx="4572000" cy="3416320"/>
          </a:xfrm>
          <a:prstGeom prst="rect">
            <a:avLst/>
          </a:prstGeom>
        </p:spPr>
        <p:txBody>
          <a:bodyPr>
            <a:spAutoFit/>
          </a:bodyPr>
          <a:lstStyle/>
          <a:p>
            <a:r>
              <a:rPr lang="en-US">
                <a:solidFill>
                  <a:srgbClr val="00B050"/>
                </a:solidFill>
              </a:rPr>
              <a:t>GREEN ZONE</a:t>
            </a:r>
            <a:r>
              <a:rPr lang="en-US"/>
              <a:t>: I feel well​</a:t>
            </a:r>
          </a:p>
          <a:p>
            <a:endParaRPr lang="en-US"/>
          </a:p>
          <a:p>
            <a:r>
              <a:rPr lang="en-US"/>
              <a:t>​</a:t>
            </a:r>
          </a:p>
          <a:p>
            <a:endParaRPr lang="en-US"/>
          </a:p>
          <a:p>
            <a:r>
              <a:rPr lang="en-US">
                <a:highlight>
                  <a:srgbClr val="FFFF00"/>
                </a:highlight>
              </a:rPr>
              <a:t>YELLOW ZONE</a:t>
            </a:r>
            <a:r>
              <a:rPr lang="en-US"/>
              <a:t>: I feel worse (environment/stress)​</a:t>
            </a:r>
          </a:p>
          <a:p>
            <a:endParaRPr lang="en-US"/>
          </a:p>
          <a:p>
            <a:r>
              <a:rPr lang="en-US"/>
              <a:t>Prescription for COPD Flare-Up​</a:t>
            </a:r>
          </a:p>
          <a:p>
            <a:endParaRPr lang="en-US"/>
          </a:p>
          <a:p>
            <a:r>
              <a:rPr lang="en-US"/>
              <a:t>​</a:t>
            </a:r>
          </a:p>
          <a:p>
            <a:endParaRPr lang="en-US"/>
          </a:p>
          <a:p>
            <a:r>
              <a:rPr lang="en-US">
                <a:solidFill>
                  <a:srgbClr val="FF0000"/>
                </a:solidFill>
              </a:rPr>
              <a:t>RED ZONE</a:t>
            </a:r>
            <a:r>
              <a:rPr lang="en-US"/>
              <a:t>: I feel I am in danger</a:t>
            </a:r>
          </a:p>
        </p:txBody>
      </p:sp>
      <p:sp>
        <p:nvSpPr>
          <p:cNvPr id="5" name="Rectangle 4">
            <a:extLst>
              <a:ext uri="{FF2B5EF4-FFF2-40B4-BE49-F238E27FC236}">
                <a16:creationId xmlns:a16="http://schemas.microsoft.com/office/drawing/2014/main" id="{5E8947CC-EA72-41D9-9EDA-D89643A6327F}"/>
              </a:ext>
            </a:extLst>
          </p:cNvPr>
          <p:cNvSpPr/>
          <p:nvPr/>
        </p:nvSpPr>
        <p:spPr>
          <a:xfrm>
            <a:off x="324034" y="747579"/>
            <a:ext cx="3546629" cy="369332"/>
          </a:xfrm>
          <a:prstGeom prst="rect">
            <a:avLst/>
          </a:prstGeom>
        </p:spPr>
        <p:txBody>
          <a:bodyPr wrap="square">
            <a:spAutoFit/>
          </a:bodyPr>
          <a:lstStyle/>
          <a:p>
            <a:r>
              <a:rPr lang="en-US" u="sng">
                <a:solidFill>
                  <a:srgbClr val="000000"/>
                </a:solidFill>
                <a:latin typeface="Lucida Sans Unicode" panose="020B0602030504020204" pitchFamily="34" charset="0"/>
              </a:rPr>
              <a:t>Action Plan Components</a:t>
            </a:r>
            <a:r>
              <a:rPr lang="en-US">
                <a:solidFill>
                  <a:srgbClr val="000000"/>
                </a:solidFill>
                <a:latin typeface="Lucida Sans Unicode" panose="020B0602030504020204" pitchFamily="34" charset="0"/>
              </a:rPr>
              <a:t>:</a:t>
            </a:r>
            <a:endParaRPr lang="en-US"/>
          </a:p>
        </p:txBody>
      </p:sp>
    </p:spTree>
    <p:extLst>
      <p:ext uri="{BB962C8B-B14F-4D97-AF65-F5344CB8AC3E}">
        <p14:creationId xmlns:p14="http://schemas.microsoft.com/office/powerpoint/2010/main" val="2495798230"/>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EEF760-466D-4C45-8860-C9A057B8D9AC}"/>
              </a:ext>
            </a:extLst>
          </p:cNvPr>
          <p:cNvSpPr>
            <a:spLocks noGrp="1"/>
          </p:cNvSpPr>
          <p:nvPr>
            <p:ph idx="1"/>
          </p:nvPr>
        </p:nvSpPr>
        <p:spPr>
          <a:gradFill flip="none" rotWithShape="1">
            <a:gsLst>
              <a:gs pos="0">
                <a:schemeClr val="accent1">
                  <a:lumMod val="0"/>
                  <a:lumOff val="100000"/>
                </a:schemeClr>
              </a:gs>
              <a:gs pos="3000">
                <a:srgbClr val="A7C0DE"/>
              </a:gs>
              <a:gs pos="8000">
                <a:schemeClr val="accent1">
                  <a:lumMod val="0"/>
                  <a:lumOff val="100000"/>
                </a:schemeClr>
              </a:gs>
              <a:gs pos="100000">
                <a:schemeClr val="accent1">
                  <a:lumMod val="100000"/>
                </a:schemeClr>
              </a:gs>
            </a:gsLst>
            <a:lin ang="5400000" scaled="1"/>
            <a:tileRect/>
          </a:gradFill>
        </p:spPr>
        <p:txBody>
          <a:bodyPr/>
          <a:lstStyle/>
          <a:p>
            <a:pPr marL="457200" indent="-457200">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It is important to know what to do in the case of a </a:t>
            </a:r>
            <a:r>
              <a:rPr lang="ja-JP" altLang="en-US" sz="2800" b="1">
                <a:latin typeface="Times New Roman" panose="02020603050405020304" pitchFamily="18" charset="0"/>
                <a:ea typeface="Lucida Sans Unicode" panose="020B0602030504020204" pitchFamily="34"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flare-up</a:t>
            </a:r>
            <a:r>
              <a:rPr lang="ja-JP" altLang="en-US" sz="2800" b="1">
                <a:latin typeface="Times New Roman" panose="02020603050405020304" pitchFamily="18" charset="0"/>
                <a:ea typeface="Lucida Sans Unicode" panose="020B0602030504020204" pitchFamily="34"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Early action is key!​</a:t>
            </a:r>
          </a:p>
          <a:p>
            <a:pPr marL="457200" indent="-457200">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Using your action plan can help avoid a trip to the ER​</a:t>
            </a:r>
          </a:p>
          <a:p>
            <a:pPr marL="457200" indent="-457200">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Make a </a:t>
            </a:r>
            <a:r>
              <a:rPr lang="en-US" sz="2800" b="1" i="1">
                <a:latin typeface="Times New Roman" panose="02020603050405020304" pitchFamily="18" charset="0"/>
                <a:cs typeface="Times New Roman" panose="02020603050405020304" pitchFamily="18" charset="0"/>
              </a:rPr>
              <a:t>partnership</a:t>
            </a:r>
            <a:r>
              <a:rPr lang="en-US" sz="2800" b="1">
                <a:latin typeface="Times New Roman" panose="02020603050405020304" pitchFamily="18" charset="0"/>
                <a:cs typeface="Times New Roman" panose="02020603050405020304" pitchFamily="18" charset="0"/>
              </a:rPr>
              <a:t> with your Primary Care Provider and your Pharmacist!​</a:t>
            </a:r>
          </a:p>
          <a:p>
            <a:pPr marL="457200" indent="-457200">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Let us help you be an advocate for </a:t>
            </a:r>
            <a:r>
              <a:rPr lang="en-US" sz="2800" b="1" i="1">
                <a:latin typeface="Times New Roman" panose="02020603050405020304" pitchFamily="18" charset="0"/>
                <a:cs typeface="Times New Roman" panose="02020603050405020304" pitchFamily="18" charset="0"/>
              </a:rPr>
              <a:t>you</a:t>
            </a:r>
            <a:r>
              <a:rPr lang="en-US" sz="2800" b="1">
                <a:latin typeface="Times New Roman" panose="02020603050405020304" pitchFamily="18" charset="0"/>
                <a:cs typeface="Times New Roman" panose="02020603050405020304" pitchFamily="18" charset="0"/>
              </a:rPr>
              <a:t>!</a:t>
            </a:r>
          </a:p>
          <a:p>
            <a:endParaRPr lang="en-US"/>
          </a:p>
        </p:txBody>
      </p:sp>
      <p:sp>
        <p:nvSpPr>
          <p:cNvPr id="6" name="Title 5">
            <a:extLst>
              <a:ext uri="{FF2B5EF4-FFF2-40B4-BE49-F238E27FC236}">
                <a16:creationId xmlns:a16="http://schemas.microsoft.com/office/drawing/2014/main" id="{C3061CDC-AF2C-4A58-B7DC-B7D54A0ECDCE}"/>
              </a:ext>
            </a:extLst>
          </p:cNvPr>
          <p:cNvSpPr>
            <a:spLocks noGrp="1"/>
          </p:cNvSpPr>
          <p:nvPr>
            <p:ph type="title"/>
          </p:nvPr>
        </p:nvSpPr>
        <p:spPr/>
        <p:txBody>
          <a:bodyPr>
            <a:normAutofit/>
          </a:bodyPr>
          <a:lstStyle/>
          <a:p>
            <a:r>
              <a:rPr lang="en-US" sz="4400">
                <a:latin typeface="Times New Roman" panose="02020603050405020304" pitchFamily="18" charset="0"/>
                <a:cs typeface="Times New Roman" panose="02020603050405020304" pitchFamily="18" charset="0"/>
              </a:rPr>
              <a:t>Key Messages</a:t>
            </a:r>
            <a:endParaRPr lang="en-US"/>
          </a:p>
        </p:txBody>
      </p:sp>
      <p:sp>
        <p:nvSpPr>
          <p:cNvPr id="2" name="Footer Placeholder 1">
            <a:extLst>
              <a:ext uri="{FF2B5EF4-FFF2-40B4-BE49-F238E27FC236}">
                <a16:creationId xmlns:a16="http://schemas.microsoft.com/office/drawing/2014/main" id="{AB3A5C25-AA61-4874-A235-547CB3A04DC5}"/>
              </a:ext>
            </a:extLst>
          </p:cNvPr>
          <p:cNvSpPr>
            <a:spLocks noGrp="1"/>
          </p:cNvSpPr>
          <p:nvPr>
            <p:ph type="ftr" sz="quarter" idx="11"/>
          </p:nvPr>
        </p:nvSpPr>
        <p:spPr/>
        <p:txBody>
          <a:bodyPr vert="horz" lIns="91440" tIns="45720" rIns="91440" bIns="45720" anchor="b"/>
          <a:lstStyle/>
          <a:p>
            <a:pPr>
              <a:defRPr/>
            </a:pPr>
            <a:r>
              <a:rPr lang="en-US"/>
              <a:t>COPD</a:t>
            </a:r>
          </a:p>
        </p:txBody>
      </p:sp>
      <p:sp>
        <p:nvSpPr>
          <p:cNvPr id="3" name="Slide Number Placeholder 2">
            <a:extLst>
              <a:ext uri="{FF2B5EF4-FFF2-40B4-BE49-F238E27FC236}">
                <a16:creationId xmlns:a16="http://schemas.microsoft.com/office/drawing/2014/main" id="{A26A9F60-442B-45EB-B707-56EA55F135FB}"/>
              </a:ext>
            </a:extLst>
          </p:cNvPr>
          <p:cNvSpPr>
            <a:spLocks noGrp="1"/>
          </p:cNvSpPr>
          <p:nvPr>
            <p:ph type="sldNum" sz="quarter" idx="12"/>
          </p:nvPr>
        </p:nvSpPr>
        <p:spPr/>
        <p:txBody>
          <a:bodyPr/>
          <a:lstStyle/>
          <a:p>
            <a:fld id="{5999839B-4E4B-FF45-B69F-C827A28427B8}" type="slidenum">
              <a:rPr lang="en-US" smtClean="0">
                <a:solidFill>
                  <a:prstClr val="black"/>
                </a:solidFill>
              </a:rPr>
              <a:pPr/>
              <a:t>44</a:t>
            </a:fld>
            <a:endParaRPr lang="en-US">
              <a:solidFill>
                <a:prstClr val="black"/>
              </a:solidFill>
            </a:endParaRPr>
          </a:p>
        </p:txBody>
      </p:sp>
      <p:sp>
        <p:nvSpPr>
          <p:cNvPr id="4" name="TextBox 3">
            <a:extLst>
              <a:ext uri="{FF2B5EF4-FFF2-40B4-BE49-F238E27FC236}">
                <a16:creationId xmlns:a16="http://schemas.microsoft.com/office/drawing/2014/main" id="{87065797-0D6B-F6E2-BDAE-A2EFC887A73B}"/>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256826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51500" y="2133600"/>
            <a:ext cx="2468563" cy="3143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4" name="Rectangle 2"/>
          <p:cNvSpPr>
            <a:spLocks noGrp="1"/>
          </p:cNvSpPr>
          <p:nvPr>
            <p:ph type="title"/>
          </p:nvPr>
        </p:nvSpPr>
        <p:spPr/>
        <p:txBody>
          <a:bodyPr vert="horz" lIns="91440" tIns="45720" rIns="91440" bIns="45720" rtlCol="0" anchor="ctr">
            <a:normAutofit fontScale="90000"/>
            <a:scene3d>
              <a:camera prst="orthographicFront"/>
              <a:lightRig rig="soft" dir="t"/>
            </a:scene3d>
            <a:sp3d prstMaterial="softEdge">
              <a:bevelT w="25400" h="25400"/>
            </a:sp3d>
          </a:bodyPr>
          <a:lstStyle/>
          <a:p>
            <a:r>
              <a:rPr lang="en-US" altLang="en-US">
                <a:ea typeface="ＭＳ Ｐゴシック"/>
              </a:rPr>
              <a:t>Living well with COPD is possible</a:t>
            </a:r>
          </a:p>
        </p:txBody>
      </p:sp>
      <p:sp>
        <p:nvSpPr>
          <p:cNvPr id="4" name="Footer Placeholder 3"/>
          <p:cNvSpPr>
            <a:spLocks noGrp="1"/>
          </p:cNvSpPr>
          <p:nvPr>
            <p:ph type="ftr" sz="quarter" idx="11"/>
          </p:nvPr>
        </p:nvSpPr>
        <p:spPr/>
        <p:txBody>
          <a:bodyPr vert="horz" lIns="91440" tIns="45720" rIns="91440" bIns="45720" anchor="b"/>
          <a:lstStyle/>
          <a:p>
            <a:pPr>
              <a:defRPr/>
            </a:pPr>
            <a:r>
              <a:rPr lang="en-US"/>
              <a:t>COPD</a:t>
            </a:r>
          </a:p>
        </p:txBody>
      </p:sp>
      <p:sp>
        <p:nvSpPr>
          <p:cNvPr id="2" name="Slide Number Placeholder 1"/>
          <p:cNvSpPr>
            <a:spLocks noGrp="1"/>
          </p:cNvSpPr>
          <p:nvPr>
            <p:ph type="sldNum" sz="quarter" idx="12"/>
          </p:nvPr>
        </p:nvSpPr>
        <p:spPr/>
        <p:txBody>
          <a:bodyPr/>
          <a:lstStyle/>
          <a:p>
            <a:fld id="{014B544E-39F4-0F40-972C-6C811BB5C482}" type="slidenum">
              <a:rPr lang="en-US" dirty="0" smtClean="0">
                <a:solidFill>
                  <a:prstClr val="black"/>
                </a:solidFill>
              </a:rPr>
              <a:pPr/>
              <a:t>45</a:t>
            </a:fld>
            <a:endParaRPr lang="en-US">
              <a:solidFill>
                <a:prstClr val="black"/>
              </a:solidFill>
            </a:endParaRPr>
          </a:p>
        </p:txBody>
      </p:sp>
      <p:pic>
        <p:nvPicPr>
          <p:cNvPr id="28676" name="Picture 7" descr="sick cop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133600"/>
            <a:ext cx="25876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Oval 17"/>
          <p:cNvSpPr>
            <a:spLocks noChangeAspect="1" noChangeArrowheads="1"/>
          </p:cNvSpPr>
          <p:nvPr/>
        </p:nvSpPr>
        <p:spPr bwMode="auto">
          <a:xfrm>
            <a:off x="5292725" y="2133600"/>
            <a:ext cx="3095625" cy="2951163"/>
          </a:xfrm>
          <a:prstGeom prst="ellipse">
            <a:avLst/>
          </a:prstGeom>
          <a:noFill/>
          <a:ln w="57150" cap="sq">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1796701280"/>
      </p:ext>
    </p:extLst>
  </p:cSld>
  <p:clrMapOvr>
    <a:masterClrMapping/>
  </p:clrMapOvr>
  <p:transition spd="slow" advClick="0">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t>Summary</a:t>
            </a:r>
          </a:p>
        </p:txBody>
      </p:sp>
      <p:sp>
        <p:nvSpPr>
          <p:cNvPr id="2" name="Footer Placeholder 1"/>
          <p:cNvSpPr>
            <a:spLocks noGrp="1"/>
          </p:cNvSpPr>
          <p:nvPr>
            <p:ph type="ftr" sz="quarter" idx="11"/>
          </p:nvPr>
        </p:nvSpPr>
        <p:spPr/>
        <p:txBody>
          <a:bodyPr vert="horz" lIns="91440" tIns="45720" rIns="91440" bIns="45720" anchor="b"/>
          <a:lstStyle/>
          <a:p>
            <a:pPr>
              <a:defRPr/>
            </a:pPr>
            <a:r>
              <a:rPr lang="en-US"/>
              <a:t>COPD</a:t>
            </a:r>
          </a:p>
        </p:txBody>
      </p:sp>
      <p:sp>
        <p:nvSpPr>
          <p:cNvPr id="3" name="Slide Number Placeholder 2"/>
          <p:cNvSpPr>
            <a:spLocks noGrp="1"/>
          </p:cNvSpPr>
          <p:nvPr>
            <p:ph type="sldNum" sz="quarter" idx="12"/>
          </p:nvPr>
        </p:nvSpPr>
        <p:spPr/>
        <p:txBody>
          <a:bodyPr/>
          <a:lstStyle/>
          <a:p>
            <a:fld id="{014B544E-39F4-0F40-972C-6C811BB5C482}" type="slidenum">
              <a:rPr lang="en-US" dirty="0" smtClean="0">
                <a:solidFill>
                  <a:prstClr val="black"/>
                </a:solidFill>
              </a:rPr>
              <a:pPr/>
              <a:t>46</a:t>
            </a:fld>
            <a:endParaRPr lang="en-US">
              <a:solidFill>
                <a:prstClr val="black"/>
              </a:solidFill>
            </a:endParaRPr>
          </a:p>
        </p:txBody>
      </p:sp>
      <p:graphicFrame>
        <p:nvGraphicFramePr>
          <p:cNvPr id="4" name="Content Placeholder 3">
            <a:extLst>
              <a:ext uri="{FF2B5EF4-FFF2-40B4-BE49-F238E27FC236}">
                <a16:creationId xmlns:a16="http://schemas.microsoft.com/office/drawing/2014/main" id="{55CEF534-73A2-4F63-8E3A-8E7AFDC37EBB}"/>
              </a:ext>
            </a:extLst>
          </p:cNvPr>
          <p:cNvGraphicFramePr>
            <a:graphicFrameLocks noGrp="1"/>
          </p:cNvGraphicFramePr>
          <p:nvPr>
            <p:ph idx="4294967295"/>
            <p:extLst>
              <p:ext uri="{D42A27DB-BD31-4B8C-83A1-F6EECF244321}">
                <p14:modId xmlns:p14="http://schemas.microsoft.com/office/powerpoint/2010/main" val="2894500625"/>
              </p:ext>
            </p:extLst>
          </p:nvPr>
        </p:nvGraphicFramePr>
        <p:xfrm>
          <a:off x="457200" y="1303338"/>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0B5CFB-BDE6-47B0-A517-4E2D39B42C82}"/>
              </a:ext>
            </a:extLst>
          </p:cNvPr>
          <p:cNvSpPr>
            <a:spLocks noGrp="1"/>
          </p:cNvSpPr>
          <p:nvPr>
            <p:ph idx="1"/>
          </p:nvPr>
        </p:nvSpPr>
        <p:spPr/>
        <p:txBody>
          <a:bodyPr/>
          <a:lstStyle/>
          <a:p>
            <a:pPr indent="-255270"/>
            <a:r>
              <a:rPr lang="en-US">
                <a:ea typeface="ＭＳ Ｐゴシック"/>
                <a:cs typeface="Lucida Sans Unicode"/>
              </a:rPr>
              <a:t>Pulmonary Rehabilitation</a:t>
            </a:r>
          </a:p>
          <a:p>
            <a:pPr marL="391795" lvl="1" indent="0">
              <a:buNone/>
            </a:pPr>
            <a:r>
              <a:rPr lang="en-US" sz="2000">
                <a:ea typeface="+mn-lt"/>
                <a:cs typeface="+mn-lt"/>
                <a:hlinkClick r:id="rId2"/>
              </a:rPr>
              <a:t>https://wrha.mb.ca/rehabilitation/pulmonary-rehabilitation-program/</a:t>
            </a:r>
            <a:endParaRPr lang="en-US" sz="2000">
              <a:cs typeface="Lucida Sans Unicode"/>
            </a:endParaRPr>
          </a:p>
          <a:p>
            <a:pPr indent="-255270"/>
            <a:r>
              <a:rPr lang="en-US">
                <a:ea typeface="ＭＳ Ｐゴシック"/>
                <a:cs typeface="Lucida Sans Unicode"/>
              </a:rPr>
              <a:t>Living Well With COPD </a:t>
            </a:r>
            <a:endParaRPr lang="en-US">
              <a:cs typeface="Lucida Sans Unicode"/>
            </a:endParaRPr>
          </a:p>
          <a:p>
            <a:pPr marL="109855" indent="0">
              <a:buNone/>
            </a:pPr>
            <a:r>
              <a:rPr lang="en-US" sz="2000">
                <a:ea typeface="+mn-lt"/>
                <a:cs typeface="+mn-lt"/>
                <a:hlinkClick r:id="rId3"/>
              </a:rPr>
              <a:t>https://www.livingwellwithcopd.com/</a:t>
            </a:r>
            <a:endParaRPr lang="en-US">
              <a:cs typeface="Lucida Sans Unicode"/>
            </a:endParaRPr>
          </a:p>
          <a:p>
            <a:pPr marL="567055" indent="-457200"/>
            <a:r>
              <a:rPr lang="en-US">
                <a:ea typeface="ＭＳ Ｐゴシック"/>
                <a:cs typeface="Lucida Sans Unicode"/>
              </a:rPr>
              <a:t>Manitoba Lung Association </a:t>
            </a:r>
            <a:endParaRPr lang="en-US">
              <a:ea typeface="ＭＳ Ｐゴシック"/>
              <a:cs typeface="+mn-lt"/>
            </a:endParaRPr>
          </a:p>
          <a:p>
            <a:pPr marL="391795" lvl="1" indent="0">
              <a:buNone/>
            </a:pPr>
            <a:r>
              <a:rPr lang="en-US" sz="2000">
                <a:ea typeface="+mn-lt"/>
                <a:cs typeface="+mn-lt"/>
                <a:hlinkClick r:id="rId4"/>
              </a:rPr>
              <a:t>https://mb.lung.ca/</a:t>
            </a:r>
            <a:r>
              <a:rPr lang="en-US" sz="2000">
                <a:ea typeface="ＭＳ Ｐゴシック"/>
                <a:cs typeface="Lucida Sans Unicode"/>
                <a:hlinkClick r:id="rId4"/>
              </a:rPr>
              <a:t>Lungtivity</a:t>
            </a:r>
            <a:endParaRPr lang="en-US" sz="2000">
              <a:ea typeface="ＭＳ Ｐゴシック"/>
              <a:cs typeface="Lucida Sans Unicode"/>
            </a:endParaRPr>
          </a:p>
          <a:p>
            <a:pPr indent="-255270"/>
            <a:r>
              <a:rPr lang="en-US">
                <a:ea typeface="ＭＳ Ｐゴシック"/>
                <a:cs typeface="Lucida Sans Unicode"/>
              </a:rPr>
              <a:t>Get Better Together </a:t>
            </a:r>
            <a:r>
              <a:rPr lang="en-US" sz="1800">
                <a:ea typeface="+mn-lt"/>
                <a:cs typeface="+mn-lt"/>
                <a:hlinkClick r:id="rId5"/>
              </a:rPr>
              <a:t>https://wrha.mb.ca/groups/get-better-together/</a:t>
            </a:r>
            <a:endParaRPr lang="en-US" sz="1800">
              <a:cs typeface="Lucida Sans Unicode"/>
            </a:endParaRPr>
          </a:p>
          <a:p>
            <a:pPr indent="-255270"/>
            <a:r>
              <a:rPr lang="en-US">
                <a:ea typeface="ＭＳ Ｐゴシック"/>
                <a:cs typeface="Lucida Sans Unicode"/>
              </a:rPr>
              <a:t>Air Quality Index</a:t>
            </a:r>
            <a:endParaRPr lang="en-US">
              <a:cs typeface="Lucida Sans Unicode"/>
            </a:endParaRPr>
          </a:p>
          <a:p>
            <a:pPr indent="-255270"/>
            <a:endParaRPr lang="en-US">
              <a:cs typeface="Lucida Sans Unicode"/>
            </a:endParaRPr>
          </a:p>
          <a:p>
            <a:pPr marL="109855" indent="0">
              <a:buNone/>
            </a:pPr>
            <a:endParaRPr lang="en-US">
              <a:cs typeface="Lucida Sans Unicode"/>
            </a:endParaRPr>
          </a:p>
        </p:txBody>
      </p:sp>
      <p:sp>
        <p:nvSpPr>
          <p:cNvPr id="3" name="Title 2">
            <a:extLst>
              <a:ext uri="{FF2B5EF4-FFF2-40B4-BE49-F238E27FC236}">
                <a16:creationId xmlns:a16="http://schemas.microsoft.com/office/drawing/2014/main" id="{E170AF9A-0B39-4C83-9489-BD77A96803C8}"/>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cs typeface="Lucida Sans Unicode"/>
              </a:rPr>
              <a:t>Resources</a:t>
            </a:r>
            <a:endParaRPr lang="en-US"/>
          </a:p>
        </p:txBody>
      </p:sp>
      <p:sp>
        <p:nvSpPr>
          <p:cNvPr id="4" name="Footer Placeholder 3">
            <a:extLst>
              <a:ext uri="{FF2B5EF4-FFF2-40B4-BE49-F238E27FC236}">
                <a16:creationId xmlns:a16="http://schemas.microsoft.com/office/drawing/2014/main" id="{DAA5DDB1-49B0-438F-8D41-5ADF6BE9A954}"/>
              </a:ext>
            </a:extLst>
          </p:cNvPr>
          <p:cNvSpPr>
            <a:spLocks noGrp="1"/>
          </p:cNvSpPr>
          <p:nvPr>
            <p:ph type="ftr" sz="quarter" idx="11"/>
          </p:nvPr>
        </p:nvSpPr>
        <p:spPr/>
        <p:txBody>
          <a:bodyPr vert="horz" lIns="91440" tIns="45720" rIns="91440" bIns="45720" anchor="b"/>
          <a:lstStyle/>
          <a:p>
            <a:pPr>
              <a:defRPr/>
            </a:pPr>
            <a:r>
              <a:rPr lang="en-US"/>
              <a:t>COPD</a:t>
            </a:r>
          </a:p>
        </p:txBody>
      </p:sp>
      <p:sp>
        <p:nvSpPr>
          <p:cNvPr id="5" name="Slide Number Placeholder 4">
            <a:extLst>
              <a:ext uri="{FF2B5EF4-FFF2-40B4-BE49-F238E27FC236}">
                <a16:creationId xmlns:a16="http://schemas.microsoft.com/office/drawing/2014/main" id="{4DE9A0E7-C721-44EA-B1D9-AA96D5793C00}"/>
              </a:ext>
            </a:extLst>
          </p:cNvPr>
          <p:cNvSpPr>
            <a:spLocks noGrp="1"/>
          </p:cNvSpPr>
          <p:nvPr>
            <p:ph type="sldNum" sz="quarter" idx="12"/>
          </p:nvPr>
        </p:nvSpPr>
        <p:spPr/>
        <p:txBody>
          <a:bodyPr/>
          <a:lstStyle/>
          <a:p>
            <a:fld id="{014B544E-39F4-0F40-972C-6C811BB5C482}" type="slidenum">
              <a:rPr lang="en-US" dirty="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224484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984273" y="149924"/>
            <a:ext cx="6781800" cy="1200329"/>
          </a:xfrm>
          <a:prstGeom prst="rect">
            <a:avLst/>
          </a:prstGeom>
          <a:noFill/>
          <a:ln w="9525">
            <a:noFill/>
            <a:miter lim="800000"/>
            <a:headEnd/>
            <a:tailEnd/>
          </a:ln>
        </p:spPr>
        <p:txBody>
          <a:bodyPr>
            <a:spAutoFit/>
          </a:bodyPr>
          <a:lstStyle/>
          <a:p>
            <a:pPr algn="ctr"/>
            <a:r>
              <a:rPr lang="en-US" sz="7200" b="1">
                <a:latin typeface="+mn-lt"/>
              </a:rPr>
              <a:t>Thank you</a:t>
            </a:r>
          </a:p>
        </p:txBody>
      </p:sp>
      <p:pic>
        <p:nvPicPr>
          <p:cNvPr id="101379" name="Picture 2" descr="http://www.multivu.com/assets/56634/photos/56634-ILoveMyLungs_Logo_V01-md.jpg?1351089231"/>
          <p:cNvPicPr>
            <a:picLocks noChangeAspect="1" noChangeArrowheads="1"/>
          </p:cNvPicPr>
          <p:nvPr/>
        </p:nvPicPr>
        <p:blipFill>
          <a:blip r:embed="rId3"/>
          <a:srcRect b="15292"/>
          <a:stretch>
            <a:fillRect/>
          </a:stretch>
        </p:blipFill>
        <p:spPr bwMode="auto">
          <a:xfrm>
            <a:off x="39" y="1126372"/>
            <a:ext cx="3324225" cy="3098800"/>
          </a:xfrm>
          <a:prstGeom prst="rect">
            <a:avLst/>
          </a:prstGeom>
          <a:noFill/>
          <a:ln w="9525">
            <a:noFill/>
            <a:miter lim="800000"/>
            <a:headEnd/>
            <a:tailEnd/>
          </a:ln>
        </p:spPr>
      </p:pic>
      <p:sp>
        <p:nvSpPr>
          <p:cNvPr id="101380" name="TextBox 1"/>
          <p:cNvSpPr txBox="1">
            <a:spLocks noChangeArrowheads="1"/>
          </p:cNvSpPr>
          <p:nvPr/>
        </p:nvSpPr>
        <p:spPr bwMode="auto">
          <a:xfrm>
            <a:off x="2891725" y="1581854"/>
            <a:ext cx="6705600" cy="5478423"/>
          </a:xfrm>
          <a:prstGeom prst="rect">
            <a:avLst/>
          </a:prstGeom>
          <a:noFill/>
          <a:ln w="9525">
            <a:noFill/>
            <a:miter lim="800000"/>
            <a:headEnd/>
            <a:tailEnd/>
          </a:ln>
        </p:spPr>
        <p:txBody>
          <a:bodyPr lIns="91440" tIns="45720" rIns="91440" bIns="45720" anchor="t">
            <a:spAutoFit/>
          </a:bodyPr>
          <a:lstStyle/>
          <a:p>
            <a:pPr algn="ctr"/>
            <a:r>
              <a:rPr lang="en-US" sz="5400">
                <a:latin typeface="+mn-lt"/>
              </a:rPr>
              <a:t>Questions?</a:t>
            </a:r>
          </a:p>
          <a:p>
            <a:pPr algn="ctr"/>
            <a:endParaRPr lang="en-US" sz="3600">
              <a:latin typeface="+mn-lt"/>
              <a:cs typeface="Arial"/>
            </a:endParaRPr>
          </a:p>
          <a:p>
            <a:pPr algn="ctr"/>
            <a:r>
              <a:rPr lang="en-US" sz="2800">
                <a:latin typeface="+mn-lt"/>
                <a:cs typeface="Arial"/>
              </a:rPr>
              <a:t>Please complete the participant feedback survey at:</a:t>
            </a:r>
            <a:endParaRPr lang="en-US" sz="2800">
              <a:latin typeface="+mn-lt"/>
            </a:endParaRPr>
          </a:p>
          <a:p>
            <a:pPr algn="ctr"/>
            <a:endParaRPr lang="en-US" sz="2800">
              <a:latin typeface="Lucida Sans Unicode"/>
              <a:cs typeface="Arial"/>
            </a:endParaRPr>
          </a:p>
          <a:p>
            <a:pPr algn="ctr"/>
            <a:r>
              <a:rPr lang="en-US" sz="2800">
                <a:latin typeface="Calibri"/>
                <a:cs typeface="Calibri"/>
                <a:hlinkClick r:id="rId4"/>
              </a:rPr>
              <a:t>www.surveymonkey.com/r/WPYYNRZ</a:t>
            </a:r>
            <a:endParaRPr lang="en-US" sz="2800">
              <a:latin typeface="+mn-lt"/>
            </a:endParaRPr>
          </a:p>
          <a:p>
            <a:pPr algn="ctr"/>
            <a:r>
              <a:rPr lang="en-US" sz="2800">
                <a:latin typeface="+mn-lt"/>
                <a:cs typeface="Arial"/>
              </a:rPr>
              <a:t>(virtual groups)</a:t>
            </a:r>
            <a:endParaRPr lang="en-US" sz="2800">
              <a:latin typeface="+mn-lt"/>
            </a:endParaRPr>
          </a:p>
          <a:p>
            <a:pPr algn="ctr"/>
            <a:r>
              <a:rPr lang="en-US" sz="2800">
                <a:latin typeface="+mn-lt"/>
                <a:cs typeface="Arial"/>
              </a:rPr>
              <a:t>  </a:t>
            </a:r>
            <a:endParaRPr lang="en-US" sz="2800">
              <a:latin typeface="Lucida Sans Unicode"/>
            </a:endParaRPr>
          </a:p>
          <a:p>
            <a:pPr algn="ctr"/>
            <a:r>
              <a:rPr lang="en-US" sz="2800">
                <a:latin typeface="Calibri"/>
                <a:cs typeface="Calibri"/>
                <a:hlinkClick r:id="rId5"/>
              </a:rPr>
              <a:t>www.surveymonkey.com/r/Q22PS8Y</a:t>
            </a:r>
            <a:endParaRPr lang="en-US" sz="2800">
              <a:latin typeface="+mn-lt"/>
            </a:endParaRPr>
          </a:p>
          <a:p>
            <a:pPr algn="ctr"/>
            <a:r>
              <a:rPr lang="en-US" sz="2800">
                <a:latin typeface="+mn-lt"/>
                <a:cs typeface="Arial"/>
              </a:rPr>
              <a:t>(in-person groups)</a:t>
            </a:r>
            <a:endParaRPr lang="en-US" sz="2800">
              <a:latin typeface="+mn-lt"/>
            </a:endParaRPr>
          </a:p>
          <a:p>
            <a:pPr algn="ctr"/>
            <a:endParaRPr lang="en-US" sz="3600">
              <a:latin typeface="+mn-lt"/>
            </a:endParaRPr>
          </a:p>
        </p:txBody>
      </p:sp>
      <p:sp>
        <p:nvSpPr>
          <p:cNvPr id="3" name="Slide Number Placeholder 2"/>
          <p:cNvSpPr>
            <a:spLocks noGrp="1"/>
          </p:cNvSpPr>
          <p:nvPr>
            <p:ph type="sldNum" sz="quarter" idx="12"/>
          </p:nvPr>
        </p:nvSpPr>
        <p:spPr/>
        <p:txBody>
          <a:bodyPr/>
          <a:lstStyle/>
          <a:p>
            <a:fld id="{5999839B-4E4B-FF45-B69F-C827A28427B8}" type="slidenum">
              <a:rPr lang="en-US" dirty="0" smtClean="0">
                <a:solidFill>
                  <a:prstClr val="black"/>
                </a:solidFill>
              </a:rPr>
              <a:pPr/>
              <a:t>48</a:t>
            </a:fld>
            <a:endParaRPr lang="en-US">
              <a:solidFill>
                <a:prstClr val="black"/>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lstStyle/>
          <a:p>
            <a:pPr marL="0" indent="0" algn="ctr">
              <a:buNone/>
            </a:pPr>
            <a:r>
              <a:rPr lang="en-US" sz="4800"/>
              <a:t>Air Quality Health Index</a:t>
            </a:r>
          </a:p>
          <a:p>
            <a:pPr marL="0" indent="0" algn="ctr">
              <a:buNone/>
            </a:pPr>
            <a:endParaRPr lang="en-US" sz="400"/>
          </a:p>
          <a:p>
            <a:r>
              <a:rPr lang="en-US" sz="3000"/>
              <a:t>The outdoor air pollution can vary with location and time, and is updated on weather station websites</a:t>
            </a:r>
          </a:p>
          <a:p>
            <a:endParaRPr lang="en-US" sz="1100"/>
          </a:p>
          <a:p>
            <a:r>
              <a:rPr lang="en-US" sz="3000"/>
              <a:t>Poor air quality can trigger lung attacks</a:t>
            </a:r>
          </a:p>
          <a:p>
            <a:endParaRPr lang="en-US" sz="1100"/>
          </a:p>
          <a:p>
            <a:r>
              <a:rPr lang="en-US" sz="3000"/>
              <a:t>For more information on the Air Quality Health Index please contact MB Lung</a:t>
            </a:r>
          </a:p>
          <a:p>
            <a:pPr marL="0" indent="0">
              <a:buNone/>
            </a:pPr>
            <a:endParaRPr lang="en-US"/>
          </a:p>
        </p:txBody>
      </p:sp>
      <p:sp>
        <p:nvSpPr>
          <p:cNvPr id="2" name="Footer Placeholder 1"/>
          <p:cNvSpPr>
            <a:spLocks noGrp="1"/>
          </p:cNvSpPr>
          <p:nvPr>
            <p:ph type="ftr" sz="quarter" idx="11"/>
          </p:nvPr>
        </p:nvSpPr>
        <p:spPr/>
        <p:txBody>
          <a:bodyPr vert="horz" lIns="91440" tIns="45720" rIns="91440" bIns="45720" anchor="b"/>
          <a:lstStyle/>
          <a:p>
            <a:pPr>
              <a:defRPr/>
            </a:pPr>
            <a:r>
              <a:rPr lang="en-US"/>
              <a:t>COPD</a:t>
            </a:r>
          </a:p>
        </p:txBody>
      </p:sp>
      <p:sp>
        <p:nvSpPr>
          <p:cNvPr id="3" name="Slide Number Placeholder 2"/>
          <p:cNvSpPr>
            <a:spLocks noGrp="1"/>
          </p:cNvSpPr>
          <p:nvPr>
            <p:ph type="sldNum" sz="quarter" idx="12"/>
          </p:nvPr>
        </p:nvSpPr>
        <p:spPr/>
        <p:txBody>
          <a:bodyPr/>
          <a:lstStyle/>
          <a:p>
            <a:fld id="{014B544E-39F4-0F40-972C-6C811BB5C482}" type="slidenum">
              <a:rPr lang="en-US" dirty="0" smtClean="0">
                <a:solidFill>
                  <a:prstClr val="black"/>
                </a:solidFill>
              </a:rPr>
              <a:pPr/>
              <a:t>49</a:t>
            </a:fld>
            <a:endParaRPr lang="en-US">
              <a:solidFill>
                <a:prstClr val="black"/>
              </a:solidFill>
            </a:endParaRPr>
          </a:p>
        </p:txBody>
      </p:sp>
      <p:sp>
        <p:nvSpPr>
          <p:cNvPr id="4" name="AutoShape 4" descr="Image result for aqhi ca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800"/>
            <a:ext cx="6629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17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529" y="1711784"/>
            <a:ext cx="2943071" cy="4419459"/>
          </a:xfrm>
        </p:spPr>
        <p:txBody>
          <a:bodyPr/>
          <a:lstStyle/>
          <a:p>
            <a:pPr marL="0" indent="0">
              <a:buNone/>
            </a:pPr>
            <a:endParaRPr lang="en-US" sz="2300">
              <a:ea typeface="ＭＳ Ｐゴシック"/>
            </a:endParaRPr>
          </a:p>
          <a:p>
            <a:pPr marL="342900" indent="-342900">
              <a:buFont typeface="Wingdings" charset="0"/>
              <a:buChar char="§"/>
            </a:pPr>
            <a:r>
              <a:rPr lang="en-US" sz="2000">
                <a:ea typeface="ＭＳ Ｐゴシック"/>
              </a:rPr>
              <a:t>makes your airways swollen and partially blocked by mucus. </a:t>
            </a:r>
            <a:endParaRPr lang="en-US" sz="2000">
              <a:cs typeface="Lucida Sans Unicode"/>
            </a:endParaRPr>
          </a:p>
          <a:p>
            <a:pPr marL="0" indent="0">
              <a:buNone/>
            </a:pPr>
            <a:endParaRPr lang="en-US" sz="2000">
              <a:cs typeface="Lucida Sans Unicode"/>
            </a:endParaRPr>
          </a:p>
          <a:p>
            <a:pPr marL="0" indent="0">
              <a:buNone/>
            </a:pPr>
            <a:endParaRPr lang="en-US" sz="2800"/>
          </a:p>
        </p:txBody>
      </p:sp>
      <p:sp>
        <p:nvSpPr>
          <p:cNvPr id="2" name="Title 1"/>
          <p:cNvSpPr>
            <a:spLocks noGrp="1"/>
          </p:cNvSpPr>
          <p:nvPr>
            <p:ph type="title"/>
          </p:nvPr>
        </p:nvSpPr>
        <p:spPr/>
        <p:txBody>
          <a:bodyPr/>
          <a:lstStyle/>
          <a:p>
            <a:r>
              <a:rPr lang="en-US"/>
              <a:t>Chronic bronchitis</a:t>
            </a:r>
          </a:p>
        </p:txBody>
      </p:sp>
      <p:sp>
        <p:nvSpPr>
          <p:cNvPr id="4" name="Footer Placeholder 3"/>
          <p:cNvSpPr>
            <a:spLocks noGrp="1"/>
          </p:cNvSpPr>
          <p:nvPr>
            <p:ph type="ftr" sz="quarter" idx="11"/>
          </p:nvPr>
        </p:nvSpPr>
        <p:spPr/>
        <p:txBody>
          <a:bodyPr vert="horz" lIns="91440" tIns="45720" rIns="91440" bIns="45720" anchor="b"/>
          <a:lstStyle/>
          <a:p>
            <a:pPr>
              <a:defRPr/>
            </a:pPr>
            <a:r>
              <a:rPr lang="en-US"/>
              <a:t>COPD</a:t>
            </a:r>
            <a:endParaRPr lang="en-US">
              <a:cs typeface="Lucida Sans Unicode"/>
            </a:endParaRPr>
          </a:p>
        </p:txBody>
      </p:sp>
      <p:sp>
        <p:nvSpPr>
          <p:cNvPr id="6" name="Slide Number Placeholder 5"/>
          <p:cNvSpPr>
            <a:spLocks noGrp="1"/>
          </p:cNvSpPr>
          <p:nvPr>
            <p:ph type="sldNum" sz="quarter" idx="12"/>
          </p:nvPr>
        </p:nvSpPr>
        <p:spPr/>
        <p:txBody>
          <a:bodyPr/>
          <a:lstStyle/>
          <a:p>
            <a:fld id="{014B544E-39F4-0F40-972C-6C811BB5C482}" type="slidenum">
              <a:rPr lang="en-US" smtClean="0">
                <a:solidFill>
                  <a:prstClr val="black"/>
                </a:solidFill>
              </a:rPr>
              <a:pPr/>
              <a:t>5</a:t>
            </a:fld>
            <a:endParaRPr lang="en-US">
              <a:solidFill>
                <a:prstClr val="black"/>
              </a:solidFill>
            </a:endParaRPr>
          </a:p>
        </p:txBody>
      </p:sp>
      <p:pic>
        <p:nvPicPr>
          <p:cNvPr id="5" name="Picture 2"/>
          <p:cNvPicPr>
            <a:picLocks noChangeAspect="1" noChangeArrowheads="1"/>
          </p:cNvPicPr>
          <p:nvPr/>
        </p:nvPicPr>
        <p:blipFill>
          <a:blip r:embed="rId3"/>
          <a:srcRect l="12111" t="20908" r="47179" b="7263"/>
          <a:stretch>
            <a:fillRect/>
          </a:stretch>
        </p:blipFill>
        <p:spPr bwMode="auto">
          <a:xfrm>
            <a:off x="3276600" y="1605280"/>
            <a:ext cx="5486400" cy="4495800"/>
          </a:xfrm>
          <a:prstGeom prst="rect">
            <a:avLst/>
          </a:prstGeom>
          <a:noFill/>
          <a:ln w="9525">
            <a:noFill/>
            <a:miter lim="800000"/>
            <a:headEnd/>
            <a:tailEnd/>
          </a:ln>
        </p:spPr>
      </p:pic>
    </p:spTree>
    <p:extLst>
      <p:ext uri="{BB962C8B-B14F-4D97-AF65-F5344CB8AC3E}">
        <p14:creationId xmlns:p14="http://schemas.microsoft.com/office/powerpoint/2010/main" val="271214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a:xfrm>
            <a:off x="208280" y="1371600"/>
            <a:ext cx="8915400" cy="5181600"/>
          </a:xfrm>
        </p:spPr>
        <p:txBody>
          <a:bodyPr/>
          <a:lstStyle/>
          <a:p>
            <a:r>
              <a:rPr lang="en-US" sz="2400"/>
              <a:t>An 8 week program with a focus on </a:t>
            </a:r>
            <a:r>
              <a:rPr lang="en-US" sz="2400" b="1"/>
              <a:t>exercise</a:t>
            </a:r>
            <a:r>
              <a:rPr lang="en-US" sz="2400"/>
              <a:t> and </a:t>
            </a:r>
            <a:r>
              <a:rPr lang="en-US" sz="2400" b="1"/>
              <a:t>education</a:t>
            </a:r>
            <a:endParaRPr lang="en-US" sz="2400"/>
          </a:p>
          <a:p>
            <a:pPr>
              <a:spcBef>
                <a:spcPts val="1600"/>
              </a:spcBef>
            </a:pPr>
            <a:r>
              <a:rPr lang="en-US" sz="2400"/>
              <a:t>Ask your Doctor for a referral to 1 of the 3 locations around the city:</a:t>
            </a:r>
          </a:p>
          <a:p>
            <a:pPr lvl="1"/>
            <a:r>
              <a:rPr lang="en-US" sz="2000" err="1"/>
              <a:t>Misericordia</a:t>
            </a:r>
            <a:r>
              <a:rPr lang="en-US" sz="2000"/>
              <a:t> Health Centre </a:t>
            </a:r>
          </a:p>
          <a:p>
            <a:pPr lvl="1"/>
            <a:r>
              <a:rPr lang="en-US" sz="2000"/>
              <a:t>Seven Oaks/Wellness Institute</a:t>
            </a:r>
          </a:p>
          <a:p>
            <a:pPr lvl="1"/>
            <a:r>
              <a:rPr lang="en-US" sz="2000"/>
              <a:t>Deer Lodge Centre</a:t>
            </a:r>
            <a:endParaRPr lang="en-US" sz="1000"/>
          </a:p>
          <a:p>
            <a:pPr>
              <a:spcBef>
                <a:spcPts val="1600"/>
              </a:spcBef>
            </a:pPr>
            <a:r>
              <a:rPr lang="en-US" sz="2400"/>
              <a:t>Proven to improve health-related quality of life, and reduce number of hospitalizations and days in hospital, perceived intensity of breathlessness, and depression and anxiety associated with </a:t>
            </a:r>
            <a:r>
              <a:rPr lang="en-US" sz="2400" err="1"/>
              <a:t>COPD</a:t>
            </a:r>
            <a:r>
              <a:rPr lang="en-US" sz="2400"/>
              <a:t>. </a:t>
            </a:r>
          </a:p>
          <a:p>
            <a:pPr marL="109537" indent="0">
              <a:spcBef>
                <a:spcPts val="0"/>
              </a:spcBef>
              <a:buNone/>
            </a:pPr>
            <a:r>
              <a:rPr lang="en-US" sz="1200"/>
              <a:t>			</a:t>
            </a:r>
          </a:p>
          <a:p>
            <a:pPr marL="109537" indent="0">
              <a:spcBef>
                <a:spcPts val="0"/>
              </a:spcBef>
              <a:buNone/>
            </a:pPr>
            <a:endParaRPr lang="en-US" sz="1200"/>
          </a:p>
          <a:p>
            <a:pPr marL="109537" indent="0">
              <a:spcBef>
                <a:spcPts val="0"/>
              </a:spcBef>
              <a:buNone/>
            </a:pPr>
            <a:r>
              <a:rPr lang="en-US" sz="1200"/>
              <a:t>			Source: American College of Chest Physicians, Joint </a:t>
            </a:r>
            <a:r>
              <a:rPr lang="en-US" sz="1200" err="1"/>
              <a:t>AACP</a:t>
            </a:r>
            <a:r>
              <a:rPr lang="en-US" sz="1200"/>
              <a:t>/</a:t>
            </a:r>
            <a:r>
              <a:rPr lang="en-US" sz="1200" err="1"/>
              <a:t>AACPR</a:t>
            </a:r>
            <a:r>
              <a:rPr lang="en-US" sz="1200"/>
              <a:t> statement </a:t>
            </a:r>
          </a:p>
          <a:p>
            <a:pPr marL="109537" indent="0">
              <a:spcBef>
                <a:spcPts val="0"/>
              </a:spcBef>
              <a:buNone/>
            </a:pPr>
            <a:r>
              <a:rPr lang="en-US" sz="1200"/>
              <a:t>			            on Pulmonary Rehab, 2007.</a:t>
            </a:r>
          </a:p>
          <a:p>
            <a:pPr marL="0" indent="0">
              <a:spcBef>
                <a:spcPts val="0"/>
              </a:spcBef>
              <a:buNone/>
            </a:pPr>
            <a:endParaRPr lang="en-US" sz="1400"/>
          </a:p>
          <a:p>
            <a:pPr marL="457200" lvl="1" indent="0">
              <a:buNone/>
            </a:pPr>
            <a:endParaRPr lang="en-US" sz="1600"/>
          </a:p>
          <a:p>
            <a:pPr lvl="1">
              <a:buFont typeface="Arial" panose="020B0604020202020204" pitchFamily="34" charset="0"/>
              <a:buChar char="•"/>
            </a:pPr>
            <a:endParaRPr lang="en-US" b="1"/>
          </a:p>
          <a:p>
            <a:pPr lvl="1" algn="ctr">
              <a:buFont typeface="Arial" charset="0"/>
              <a:buNone/>
            </a:pPr>
            <a:r>
              <a:rPr lang="en-US" b="1"/>
              <a:t>For more info, please call 204-831-2181</a:t>
            </a:r>
          </a:p>
          <a:p>
            <a:pPr marL="0" indent="0"/>
            <a:endParaRPr lang="en-US"/>
          </a:p>
        </p:txBody>
      </p:sp>
      <p:sp>
        <p:nvSpPr>
          <p:cNvPr id="84994" name="Title 1"/>
          <p:cNvSpPr>
            <a:spLocks noGrp="1"/>
          </p:cNvSpPr>
          <p:nvPr>
            <p:ph type="title"/>
          </p:nvPr>
        </p:nvSpPr>
        <p:spPr>
          <a:xfrm>
            <a:off x="457200" y="228600"/>
            <a:ext cx="8229600" cy="1143000"/>
          </a:xfrm>
        </p:spPr>
        <p:txBody>
          <a:bodyPr/>
          <a:lstStyle/>
          <a:p>
            <a:r>
              <a:rPr lang="en-US"/>
              <a:t>Pulmonary Rehabilitation</a:t>
            </a:r>
          </a:p>
        </p:txBody>
      </p:sp>
      <p:sp>
        <p:nvSpPr>
          <p:cNvPr id="2" name="Footer Placeholder 1"/>
          <p:cNvSpPr>
            <a:spLocks noGrp="1"/>
          </p:cNvSpPr>
          <p:nvPr>
            <p:ph type="ftr" sz="quarter" idx="11"/>
          </p:nvPr>
        </p:nvSpPr>
        <p:spPr/>
        <p:txBody>
          <a:bodyPr vert="horz" lIns="91440" tIns="45720" rIns="91440" bIns="45720" anchor="b"/>
          <a:lstStyle/>
          <a:p>
            <a:pPr>
              <a:defRPr/>
            </a:pPr>
            <a:r>
              <a:rPr lang="en-US"/>
              <a:t>COPD</a:t>
            </a:r>
          </a:p>
        </p:txBody>
      </p:sp>
      <p:sp>
        <p:nvSpPr>
          <p:cNvPr id="3" name="Slide Number Placeholder 2"/>
          <p:cNvSpPr>
            <a:spLocks noGrp="1"/>
          </p:cNvSpPr>
          <p:nvPr>
            <p:ph type="sldNum" sz="quarter" idx="12"/>
          </p:nvPr>
        </p:nvSpPr>
        <p:spPr/>
        <p:txBody>
          <a:bodyPr/>
          <a:lstStyle/>
          <a:p>
            <a:fld id="{014B544E-39F4-0F40-972C-6C811BB5C482}" type="slidenum">
              <a:rPr lang="en-US" dirty="0"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7659235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33800" y="1524000"/>
            <a:ext cx="438617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Emphysema</a:t>
            </a:r>
          </a:p>
        </p:txBody>
      </p:sp>
      <p:sp>
        <p:nvSpPr>
          <p:cNvPr id="4" name="Footer Placeholder 3"/>
          <p:cNvSpPr>
            <a:spLocks noGrp="1"/>
          </p:cNvSpPr>
          <p:nvPr>
            <p:ph type="ftr" sz="quarter" idx="11"/>
          </p:nvPr>
        </p:nvSpPr>
        <p:spPr/>
        <p:txBody>
          <a:bodyPr vert="horz" lIns="91440" tIns="45720" rIns="91440" bIns="45720" anchor="b"/>
          <a:lstStyle/>
          <a:p>
            <a:pPr>
              <a:defRPr/>
            </a:pPr>
            <a:r>
              <a:rPr lang="en-US"/>
              <a:t>COPD</a:t>
            </a:r>
          </a:p>
        </p:txBody>
      </p:sp>
      <p:sp>
        <p:nvSpPr>
          <p:cNvPr id="3" name="Slide Number Placeholder 2"/>
          <p:cNvSpPr>
            <a:spLocks noGrp="1"/>
          </p:cNvSpPr>
          <p:nvPr>
            <p:ph type="sldNum" sz="quarter" idx="12"/>
          </p:nvPr>
        </p:nvSpPr>
        <p:spPr/>
        <p:txBody>
          <a:bodyPr/>
          <a:lstStyle/>
          <a:p>
            <a:fld id="{014B544E-39F4-0F40-972C-6C811BB5C482}" type="slidenum">
              <a:rPr lang="en-US" smtClean="0">
                <a:solidFill>
                  <a:prstClr val="black"/>
                </a:solidFill>
              </a:rPr>
              <a:pPr/>
              <a:t>6</a:t>
            </a:fld>
            <a:endParaRPr lang="en-US">
              <a:solidFill>
                <a:prstClr val="black"/>
              </a:solidFill>
            </a:endParaRPr>
          </a:p>
        </p:txBody>
      </p:sp>
      <p:sp>
        <p:nvSpPr>
          <p:cNvPr id="5" name="TextBox 4"/>
          <p:cNvSpPr txBox="1"/>
          <p:nvPr/>
        </p:nvSpPr>
        <p:spPr>
          <a:xfrm>
            <a:off x="734683" y="1615858"/>
            <a:ext cx="2187770" cy="2246769"/>
          </a:xfrm>
          <a:prstGeom prst="rect">
            <a:avLst/>
          </a:prstGeom>
          <a:noFill/>
        </p:spPr>
        <p:txBody>
          <a:bodyPr wrap="square" lIns="91440" tIns="45720" rIns="91440" bIns="45720" rtlCol="0" anchor="t">
            <a:spAutoFit/>
          </a:bodyPr>
          <a:lstStyle/>
          <a:p>
            <a:pPr marL="342900" indent="-342900">
              <a:spcBef>
                <a:spcPct val="30000"/>
              </a:spcBef>
              <a:buFont typeface="Arial"/>
              <a:buChar char="•"/>
              <a:defRPr/>
            </a:pPr>
            <a:r>
              <a:rPr lang="en-US" sz="2000">
                <a:latin typeface="+mn-lt"/>
                <a:cs typeface="Arial"/>
              </a:rPr>
              <a:t>Damages the lung tissue where carbon dioxide and oxygen are exchanged</a:t>
            </a:r>
            <a:endParaRPr lang="en-US" sz="2000">
              <a:latin typeface="Lucida Sans Unicode"/>
            </a:endParaRPr>
          </a:p>
        </p:txBody>
      </p:sp>
    </p:spTree>
    <p:extLst>
      <p:ext uri="{BB962C8B-B14F-4D97-AF65-F5344CB8AC3E}">
        <p14:creationId xmlns:p14="http://schemas.microsoft.com/office/powerpoint/2010/main" val="324142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381000" y="1139869"/>
            <a:ext cx="8458200" cy="4117932"/>
          </a:xfrm>
        </p:spPr>
        <p:txBody>
          <a:bodyPr/>
          <a:lstStyle/>
          <a:p>
            <a:pPr marL="0" indent="0" algn="ctr">
              <a:buNone/>
            </a:pPr>
            <a:endParaRPr lang="en-US" sz="1000"/>
          </a:p>
          <a:p>
            <a:pPr marL="0" indent="0" algn="ctr">
              <a:buNone/>
            </a:pPr>
            <a:r>
              <a:rPr lang="en-US" sz="2800"/>
              <a:t>In countries like Canada, </a:t>
            </a:r>
            <a:r>
              <a:rPr lang="en-US" sz="2800" b="1"/>
              <a:t>smoking</a:t>
            </a:r>
            <a:r>
              <a:rPr lang="en-US" sz="2800"/>
              <a:t> causes about </a:t>
            </a:r>
          </a:p>
          <a:p>
            <a:pPr marL="0" indent="0" algn="ctr">
              <a:buNone/>
            </a:pPr>
            <a:r>
              <a:rPr lang="en-US" sz="2800"/>
              <a:t>80-90% of COPD cases. </a:t>
            </a:r>
          </a:p>
          <a:p>
            <a:pPr marL="0" indent="0" algn="ctr">
              <a:buNone/>
            </a:pPr>
            <a:endParaRPr lang="en-US" sz="1000"/>
          </a:p>
          <a:p>
            <a:pPr marL="0" indent="0">
              <a:buNone/>
            </a:pPr>
            <a:r>
              <a:rPr lang="en-US" sz="2400"/>
              <a:t>Other causes:</a:t>
            </a:r>
          </a:p>
          <a:p>
            <a:r>
              <a:rPr lang="en-US" sz="2400"/>
              <a:t>Secondhand smoke</a:t>
            </a:r>
          </a:p>
          <a:p>
            <a:r>
              <a:rPr lang="en-US" sz="2400"/>
              <a:t>Air pollution  (</a:t>
            </a:r>
            <a:r>
              <a:rPr lang="en-US" sz="2400" err="1"/>
              <a:t>eg</a:t>
            </a:r>
            <a:r>
              <a:rPr lang="en-US" sz="2400"/>
              <a:t>: Dust / occupational chemicals)</a:t>
            </a:r>
          </a:p>
          <a:p>
            <a:r>
              <a:rPr lang="en-US" sz="2400"/>
              <a:t>Having repeated lung infections as a child</a:t>
            </a:r>
          </a:p>
          <a:p>
            <a:r>
              <a:rPr lang="en-US" sz="2400"/>
              <a:t>A genetic condition called alpha-1 antitrypsin deficiency</a:t>
            </a:r>
          </a:p>
        </p:txBody>
      </p:sp>
      <p:sp>
        <p:nvSpPr>
          <p:cNvPr id="69634" name="Title 1"/>
          <p:cNvSpPr>
            <a:spLocks noGrp="1"/>
          </p:cNvSpPr>
          <p:nvPr>
            <p:ph type="title"/>
          </p:nvPr>
        </p:nvSpPr>
        <p:spPr>
          <a:xfrm>
            <a:off x="457200" y="228600"/>
            <a:ext cx="8229600" cy="911269"/>
          </a:xfrm>
        </p:spPr>
        <p:txBody>
          <a:bodyPr>
            <a:normAutofit fontScale="90000"/>
          </a:bodyPr>
          <a:lstStyle/>
          <a:p>
            <a:br>
              <a:rPr lang="en-US"/>
            </a:br>
            <a:r>
              <a:rPr lang="en-US"/>
              <a:t>What causes COPD?</a:t>
            </a:r>
            <a:br>
              <a:rPr lang="en-US"/>
            </a:br>
            <a:endParaRPr lang="en-US"/>
          </a:p>
        </p:txBody>
      </p:sp>
      <p:sp>
        <p:nvSpPr>
          <p:cNvPr id="2" name="Footer Placeholder 1"/>
          <p:cNvSpPr>
            <a:spLocks noGrp="1"/>
          </p:cNvSpPr>
          <p:nvPr>
            <p:ph type="ftr" sz="quarter" idx="11"/>
          </p:nvPr>
        </p:nvSpPr>
        <p:spPr/>
        <p:txBody>
          <a:bodyPr vert="horz" lIns="91440" tIns="45720" rIns="91440" bIns="45720" anchor="b"/>
          <a:lstStyle/>
          <a:p>
            <a:pPr>
              <a:defRPr/>
            </a:pPr>
            <a:r>
              <a:rPr lang="en-US"/>
              <a:t>COPD</a:t>
            </a:r>
          </a:p>
        </p:txBody>
      </p:sp>
      <p:sp>
        <p:nvSpPr>
          <p:cNvPr id="3" name="Slide Number Placeholder 2"/>
          <p:cNvSpPr>
            <a:spLocks noGrp="1"/>
          </p:cNvSpPr>
          <p:nvPr>
            <p:ph type="sldNum" sz="quarter" idx="12"/>
          </p:nvPr>
        </p:nvSpPr>
        <p:spPr/>
        <p:txBody>
          <a:bodyPr/>
          <a:lstStyle/>
          <a:p>
            <a:fld id="{014B544E-39F4-0F40-972C-6C811BB5C482}" type="slidenum">
              <a:rPr lang="en-US" smtClean="0">
                <a:solidFill>
                  <a:prstClr val="black"/>
                </a:solidFill>
              </a:rPr>
              <a:pPr/>
              <a:t>7</a:t>
            </a:fld>
            <a:endParaRPr lang="en-US">
              <a:solidFill>
                <a:prstClr val="black"/>
              </a:solidFill>
            </a:endParaRPr>
          </a:p>
        </p:txBody>
      </p:sp>
      <p:pic>
        <p:nvPicPr>
          <p:cNvPr id="69636" name="Picture 2" descr="http://www.modvive.com/wp-content/uploads/2014/03/175465002.jpg"/>
          <p:cNvPicPr>
            <a:picLocks noChangeAspect="1" noChangeArrowheads="1"/>
          </p:cNvPicPr>
          <p:nvPr/>
        </p:nvPicPr>
        <p:blipFill>
          <a:blip r:embed="rId3"/>
          <a:srcRect t="4242" r="11421" b="10239"/>
          <a:stretch>
            <a:fillRect/>
          </a:stretch>
        </p:blipFill>
        <p:spPr bwMode="auto">
          <a:xfrm>
            <a:off x="4495800" y="4495800"/>
            <a:ext cx="3810000" cy="1981199"/>
          </a:xfrm>
          <a:prstGeom prst="rect">
            <a:avLst/>
          </a:prstGeom>
          <a:noFill/>
          <a:ln w="9525">
            <a:noFill/>
            <a:miter lim="800000"/>
            <a:headEnd/>
            <a:tailEnd/>
          </a:ln>
        </p:spPr>
      </p:pic>
      <p:sp>
        <p:nvSpPr>
          <p:cNvPr id="69637" name="TextBox 3"/>
          <p:cNvSpPr txBox="1">
            <a:spLocks noChangeArrowheads="1"/>
          </p:cNvSpPr>
          <p:nvPr/>
        </p:nvSpPr>
        <p:spPr bwMode="auto">
          <a:xfrm>
            <a:off x="838200" y="5295646"/>
            <a:ext cx="3886200" cy="646331"/>
          </a:xfrm>
          <a:prstGeom prst="rect">
            <a:avLst/>
          </a:prstGeom>
          <a:noFill/>
          <a:ln w="9525">
            <a:noFill/>
            <a:miter lim="800000"/>
            <a:headEnd/>
            <a:tailEnd/>
          </a:ln>
        </p:spPr>
        <p:txBody>
          <a:bodyPr>
            <a:spAutoFit/>
          </a:bodyPr>
          <a:lstStyle/>
          <a:p>
            <a:r>
              <a:rPr lang="en-US"/>
              <a:t>Canadian Lung Association: www.lung.ca</a:t>
            </a:r>
          </a:p>
        </p:txBody>
      </p:sp>
    </p:spTree>
    <p:extLst>
      <p:ext uri="{BB962C8B-B14F-4D97-AF65-F5344CB8AC3E}">
        <p14:creationId xmlns:p14="http://schemas.microsoft.com/office/powerpoint/2010/main" val="4064601621"/>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64D45E-E0F4-4D1A-8760-1AF0B301894C}"/>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ea typeface="+mj-lt"/>
                <a:cs typeface="+mj-lt"/>
              </a:rPr>
              <a:t>How is COPD Diagnosed…</a:t>
            </a:r>
            <a:endParaRPr lang="en-US"/>
          </a:p>
        </p:txBody>
      </p:sp>
      <p:sp>
        <p:nvSpPr>
          <p:cNvPr id="4" name="Footer Placeholder 3">
            <a:extLst>
              <a:ext uri="{FF2B5EF4-FFF2-40B4-BE49-F238E27FC236}">
                <a16:creationId xmlns:a16="http://schemas.microsoft.com/office/drawing/2014/main" id="{B34AAE88-3139-4E4E-8E37-27EF9D1B6678}"/>
              </a:ext>
            </a:extLst>
          </p:cNvPr>
          <p:cNvSpPr>
            <a:spLocks noGrp="1"/>
          </p:cNvSpPr>
          <p:nvPr>
            <p:ph type="ftr" sz="quarter" idx="11"/>
          </p:nvPr>
        </p:nvSpPr>
        <p:spPr/>
        <p:txBody>
          <a:bodyPr vert="horz" lIns="91440" tIns="45720" rIns="91440" bIns="45720" anchor="b"/>
          <a:lstStyle/>
          <a:p>
            <a:pPr>
              <a:defRPr/>
            </a:pPr>
            <a:r>
              <a:rPr lang="en-US"/>
              <a:t>COPD</a:t>
            </a:r>
          </a:p>
        </p:txBody>
      </p:sp>
      <p:sp>
        <p:nvSpPr>
          <p:cNvPr id="5" name="Slide Number Placeholder 4">
            <a:extLst>
              <a:ext uri="{FF2B5EF4-FFF2-40B4-BE49-F238E27FC236}">
                <a16:creationId xmlns:a16="http://schemas.microsoft.com/office/drawing/2014/main" id="{94327A8D-4DA7-40F9-B4F4-03945579AE48}"/>
              </a:ext>
            </a:extLst>
          </p:cNvPr>
          <p:cNvSpPr>
            <a:spLocks noGrp="1"/>
          </p:cNvSpPr>
          <p:nvPr>
            <p:ph type="sldNum" sz="quarter" idx="12"/>
          </p:nvPr>
        </p:nvSpPr>
        <p:spPr/>
        <p:txBody>
          <a:bodyPr/>
          <a:lstStyle/>
          <a:p>
            <a:fld id="{014B544E-39F4-0F40-972C-6C811BB5C482}" type="slidenum">
              <a:rPr lang="en-US">
                <a:solidFill>
                  <a:prstClr val="black"/>
                </a:solidFill>
              </a:rPr>
              <a:pPr/>
              <a:t>8</a:t>
            </a:fld>
            <a:endParaRPr lang="en-US">
              <a:solidFill>
                <a:prstClr val="black"/>
              </a:solidFill>
            </a:endParaRPr>
          </a:p>
        </p:txBody>
      </p:sp>
      <p:sp>
        <p:nvSpPr>
          <p:cNvPr id="8" name="Content Placeholder 7">
            <a:extLst>
              <a:ext uri="{FF2B5EF4-FFF2-40B4-BE49-F238E27FC236}">
                <a16:creationId xmlns:a16="http://schemas.microsoft.com/office/drawing/2014/main" id="{5BD91F84-393A-4DD8-B79D-764F143BB546}"/>
              </a:ext>
            </a:extLst>
          </p:cNvPr>
          <p:cNvSpPr>
            <a:spLocks noGrp="1"/>
          </p:cNvSpPr>
          <p:nvPr>
            <p:ph idx="1"/>
          </p:nvPr>
        </p:nvSpPr>
        <p:spPr/>
        <p:txBody>
          <a:bodyPr/>
          <a:lstStyle/>
          <a:p>
            <a:pPr indent="-255270"/>
            <a:r>
              <a:rPr lang="en-US">
                <a:ea typeface="+mn-lt"/>
                <a:cs typeface="+mn-lt"/>
              </a:rPr>
              <a:t>General screening questions tell if you need further evaluation:</a:t>
            </a:r>
            <a:endParaRPr lang="en-US">
              <a:cs typeface="Lucida Sans Unicode"/>
            </a:endParaRPr>
          </a:p>
          <a:p>
            <a:pPr indent="-255270"/>
            <a:endParaRPr lang="en-US">
              <a:cs typeface="Lucida Sans Unicode"/>
            </a:endParaRPr>
          </a:p>
          <a:p>
            <a:pPr marL="620395" lvl="1"/>
            <a:r>
              <a:rPr lang="en-US">
                <a:ea typeface="+mn-lt"/>
                <a:cs typeface="+mn-lt"/>
              </a:rPr>
              <a:t>Do you cough regularly?</a:t>
            </a:r>
            <a:endParaRPr lang="en-US">
              <a:cs typeface="Lucida Sans Unicode"/>
            </a:endParaRPr>
          </a:p>
          <a:p>
            <a:pPr marL="620395" lvl="1"/>
            <a:r>
              <a:rPr lang="en-US">
                <a:ea typeface="+mn-lt"/>
                <a:cs typeface="+mn-lt"/>
              </a:rPr>
              <a:t>Do you cough up phlegm regularly?</a:t>
            </a:r>
            <a:endParaRPr lang="en-US">
              <a:cs typeface="Lucida Sans Unicode"/>
            </a:endParaRPr>
          </a:p>
          <a:p>
            <a:pPr marL="620395" lvl="1"/>
            <a:r>
              <a:rPr lang="en-US">
                <a:ea typeface="+mn-lt"/>
                <a:cs typeface="+mn-lt"/>
              </a:rPr>
              <a:t>Do simple chores make you short of breath?</a:t>
            </a:r>
            <a:endParaRPr lang="en-US">
              <a:cs typeface="Lucida Sans Unicode"/>
            </a:endParaRPr>
          </a:p>
          <a:p>
            <a:pPr marL="620395" lvl="1"/>
            <a:r>
              <a:rPr lang="en-US">
                <a:ea typeface="+mn-lt"/>
                <a:cs typeface="+mn-lt"/>
              </a:rPr>
              <a:t>Do you wheeze when you exert yourself or at night?</a:t>
            </a:r>
            <a:endParaRPr lang="en-US">
              <a:cs typeface="Lucida Sans Unicode"/>
            </a:endParaRPr>
          </a:p>
          <a:p>
            <a:pPr marL="620395" lvl="1"/>
            <a:r>
              <a:rPr lang="en-US">
                <a:ea typeface="+mn-lt"/>
                <a:cs typeface="+mn-lt"/>
              </a:rPr>
              <a:t>Do you get frequent colds that persist longer than those of other people?</a:t>
            </a:r>
            <a:endParaRPr lang="en-US">
              <a:cs typeface="Lucida Sans Unicode"/>
            </a:endParaRPr>
          </a:p>
          <a:p>
            <a:pPr marL="620395" lvl="1"/>
            <a:endParaRPr lang="en-US">
              <a:cs typeface="Lucida Sans Unicode"/>
            </a:endParaRPr>
          </a:p>
        </p:txBody>
      </p:sp>
    </p:spTree>
    <p:extLst>
      <p:ext uri="{BB962C8B-B14F-4D97-AF65-F5344CB8AC3E}">
        <p14:creationId xmlns:p14="http://schemas.microsoft.com/office/powerpoint/2010/main" val="336052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A2F1A2-72BF-4CA3-A7F0-5FFA8A82183F}"/>
              </a:ext>
            </a:extLst>
          </p:cNvPr>
          <p:cNvSpPr>
            <a:spLocks noGrp="1"/>
          </p:cNvSpPr>
          <p:nvPr>
            <p:ph idx="1"/>
          </p:nvPr>
        </p:nvSpPr>
        <p:spPr/>
        <p:txBody>
          <a:bodyPr/>
          <a:lstStyle/>
          <a:p>
            <a:pPr indent="-255270"/>
            <a:r>
              <a:rPr lang="en-US">
                <a:ea typeface="+mn-lt"/>
                <a:cs typeface="+mn-lt"/>
              </a:rPr>
              <a:t>A spirometry test is the most reliable way to diagnose COPD. </a:t>
            </a:r>
            <a:endParaRPr lang="en-US">
              <a:cs typeface="Lucida Sans Unicode"/>
            </a:endParaRPr>
          </a:p>
          <a:p>
            <a:pPr marL="620395" lvl="1"/>
            <a:r>
              <a:rPr lang="en-US">
                <a:ea typeface="+mn-lt"/>
                <a:cs typeface="+mn-lt"/>
              </a:rPr>
              <a:t>It is a simple breathing test that measures the speed and the amount of air you are able to blow out of your lungs. </a:t>
            </a:r>
            <a:endParaRPr lang="en-US">
              <a:cs typeface="Lucida Sans Unicode"/>
            </a:endParaRPr>
          </a:p>
          <a:p>
            <a:pPr indent="-255270"/>
            <a:endParaRPr lang="en-US">
              <a:cs typeface="Lucida Sans Unicode"/>
            </a:endParaRPr>
          </a:p>
        </p:txBody>
      </p:sp>
      <p:sp>
        <p:nvSpPr>
          <p:cNvPr id="3" name="Title 2">
            <a:extLst>
              <a:ext uri="{FF2B5EF4-FFF2-40B4-BE49-F238E27FC236}">
                <a16:creationId xmlns:a16="http://schemas.microsoft.com/office/drawing/2014/main" id="{6CCAB6A8-C66E-40D0-AC84-301C8EC93417}"/>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a:ea typeface="+mj-lt"/>
                <a:cs typeface="+mj-lt"/>
              </a:rPr>
              <a:t>Evaluation through Spirometry</a:t>
            </a:r>
            <a:endParaRPr lang="en-US"/>
          </a:p>
        </p:txBody>
      </p:sp>
      <p:sp>
        <p:nvSpPr>
          <p:cNvPr id="4" name="Footer Placeholder 3">
            <a:extLst>
              <a:ext uri="{FF2B5EF4-FFF2-40B4-BE49-F238E27FC236}">
                <a16:creationId xmlns:a16="http://schemas.microsoft.com/office/drawing/2014/main" id="{9EAB21AC-1040-44E3-9E33-4D3B60E60CB0}"/>
              </a:ext>
            </a:extLst>
          </p:cNvPr>
          <p:cNvSpPr>
            <a:spLocks noGrp="1"/>
          </p:cNvSpPr>
          <p:nvPr>
            <p:ph type="ftr" sz="quarter" idx="11"/>
          </p:nvPr>
        </p:nvSpPr>
        <p:spPr/>
        <p:txBody>
          <a:bodyPr vert="horz" lIns="91440" tIns="45720" rIns="91440" bIns="45720" anchor="b"/>
          <a:lstStyle/>
          <a:p>
            <a:pPr>
              <a:defRPr/>
            </a:pPr>
            <a:r>
              <a:rPr lang="en-US"/>
              <a:t>COPD</a:t>
            </a:r>
            <a:endParaRPr lang="en-US">
              <a:solidFill>
                <a:prstClr val="black"/>
              </a:solidFill>
            </a:endParaRPr>
          </a:p>
        </p:txBody>
      </p:sp>
      <p:sp>
        <p:nvSpPr>
          <p:cNvPr id="5" name="Slide Number Placeholder 4">
            <a:extLst>
              <a:ext uri="{FF2B5EF4-FFF2-40B4-BE49-F238E27FC236}">
                <a16:creationId xmlns:a16="http://schemas.microsoft.com/office/drawing/2014/main" id="{82B006AB-D842-42F3-94C4-1AED7DFD62A5}"/>
              </a:ext>
            </a:extLst>
          </p:cNvPr>
          <p:cNvSpPr>
            <a:spLocks noGrp="1"/>
          </p:cNvSpPr>
          <p:nvPr>
            <p:ph type="sldNum" sz="quarter" idx="12"/>
          </p:nvPr>
        </p:nvSpPr>
        <p:spPr/>
        <p:txBody>
          <a:bodyPr/>
          <a:lstStyle/>
          <a:p>
            <a:fld id="{014B544E-39F4-0F40-972C-6C811BB5C482}" type="slidenum">
              <a:rPr lang="en-US">
                <a:solidFill>
                  <a:prstClr val="black"/>
                </a:solidFill>
              </a:rPr>
              <a:pPr/>
              <a:t>9</a:t>
            </a:fld>
            <a:endParaRPr lang="en-US">
              <a:solidFill>
                <a:prstClr val="black"/>
              </a:solidFill>
            </a:endParaRPr>
          </a:p>
        </p:txBody>
      </p:sp>
      <p:pic>
        <p:nvPicPr>
          <p:cNvPr id="6" name="Picture 6" descr="A picture containing text, person, indoor, group&#10;&#10;Description automatically generated">
            <a:extLst>
              <a:ext uri="{FF2B5EF4-FFF2-40B4-BE49-F238E27FC236}">
                <a16:creationId xmlns:a16="http://schemas.microsoft.com/office/drawing/2014/main" id="{B38BBFE6-D090-47CA-B680-E55F5C663FAF}"/>
              </a:ext>
            </a:extLst>
          </p:cNvPr>
          <p:cNvPicPr>
            <a:picLocks noChangeAspect="1"/>
          </p:cNvPicPr>
          <p:nvPr/>
        </p:nvPicPr>
        <p:blipFill>
          <a:blip r:embed="rId3"/>
          <a:stretch>
            <a:fillRect/>
          </a:stretch>
        </p:blipFill>
        <p:spPr>
          <a:xfrm>
            <a:off x="5553075" y="3591886"/>
            <a:ext cx="2609850" cy="2276475"/>
          </a:xfrm>
          <a:prstGeom prst="rect">
            <a:avLst/>
          </a:prstGeom>
        </p:spPr>
      </p:pic>
    </p:spTree>
    <p:extLst>
      <p:ext uri="{BB962C8B-B14F-4D97-AF65-F5344CB8AC3E}">
        <p14:creationId xmlns:p14="http://schemas.microsoft.com/office/powerpoint/2010/main" val="1261208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423EA53EF2B54EA78FCBAF9B3B7467" ma:contentTypeVersion="7" ma:contentTypeDescription="Create a new document." ma:contentTypeScope="" ma:versionID="abbe36bb0e3c5e4f275a52987436404d">
  <xsd:schema xmlns:xsd="http://www.w3.org/2001/XMLSchema" xmlns:xs="http://www.w3.org/2001/XMLSchema" xmlns:p="http://schemas.microsoft.com/office/2006/metadata/properties" xmlns:ns2="54660092-39ed-4480-8320-113143a4e0e4" xmlns:ns3="464f5787-df8e-46f3-9f22-1ce4427cae5b" targetNamespace="http://schemas.microsoft.com/office/2006/metadata/properties" ma:root="true" ma:fieldsID="4af7f42b47b4f2bb4fe81af3fe5b2ac5" ns2:_="" ns3:_="">
    <xsd:import namespace="54660092-39ed-4480-8320-113143a4e0e4"/>
    <xsd:import namespace="464f5787-df8e-46f3-9f22-1ce4427cae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660092-39ed-4480-8320-113143a4e0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4f5787-df8e-46f3-9f22-1ce4427cae5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0528FD-495D-4760-9C17-8D1571311D47}"/>
</file>

<file path=customXml/itemProps2.xml><?xml version="1.0" encoding="utf-8"?>
<ds:datastoreItem xmlns:ds="http://schemas.openxmlformats.org/officeDocument/2006/customXml" ds:itemID="{CB60C7FA-1EF0-4508-8EAF-673940BE8088}">
  <ds:schemaRefs>
    <ds:schemaRef ds:uri="886cce94-3b21-474c-b537-651abbd2d9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73AC06-1D76-4855-AED9-E84B8F90F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50</Slides>
  <Notes>46</Notes>
  <HiddenSlides>0</HiddenSlide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Concourse</vt:lpstr>
      <vt:lpstr>Concourse</vt:lpstr>
      <vt:lpstr>COPD Chronic Obstructive Pulmonary Disease </vt:lpstr>
      <vt:lpstr>COPD – what we’ll talk about…</vt:lpstr>
      <vt:lpstr>What is COPD?</vt:lpstr>
      <vt:lpstr>Cardinal symptoms of COPD</vt:lpstr>
      <vt:lpstr>Chronic bronchitis</vt:lpstr>
      <vt:lpstr>Emphysema</vt:lpstr>
      <vt:lpstr> What causes COPD? </vt:lpstr>
      <vt:lpstr>How is COPD Diagnosed…</vt:lpstr>
      <vt:lpstr>Evaluation through Spirometry</vt:lpstr>
      <vt:lpstr>COPD can be Managed</vt:lpstr>
      <vt:lpstr>It’s never too late to stop</vt:lpstr>
      <vt:lpstr>Wanting to reduce/quit?</vt:lpstr>
      <vt:lpstr>COPD Care and Medications:</vt:lpstr>
      <vt:lpstr>Benefits of Medications</vt:lpstr>
      <vt:lpstr>Types of Medication</vt:lpstr>
      <vt:lpstr>How Does Medication Work?</vt:lpstr>
      <vt:lpstr>Respiratory Medication Devices</vt:lpstr>
      <vt:lpstr> Reliever/Rescue Medications</vt:lpstr>
      <vt:lpstr>Benefits of a Spacer</vt:lpstr>
      <vt:lpstr>Delivery of Medications With and Without Spacers</vt:lpstr>
      <vt:lpstr>Long-Acting Bronchodilators</vt:lpstr>
      <vt:lpstr>Long-Acting Bronchodilators </vt:lpstr>
      <vt:lpstr>Long-Acting Bronchodilators </vt:lpstr>
      <vt:lpstr>Combination Medications</vt:lpstr>
      <vt:lpstr>Combination Medications</vt:lpstr>
      <vt:lpstr>Combination Therapy</vt:lpstr>
      <vt:lpstr>Technique is Important</vt:lpstr>
      <vt:lpstr>Medication Storage &amp; Care</vt:lpstr>
      <vt:lpstr>Oxygen</vt:lpstr>
      <vt:lpstr>Vaccinations</vt:lpstr>
      <vt:lpstr>Benefits of Exercise</vt:lpstr>
      <vt:lpstr>PowerPoint Presentation</vt:lpstr>
      <vt:lpstr>Things to Keep in Mind:</vt:lpstr>
      <vt:lpstr>Coping with Change</vt:lpstr>
      <vt:lpstr>Managing Stress &amp; Anxiety</vt:lpstr>
      <vt:lpstr>Managing Stress &amp; Anxiety</vt:lpstr>
      <vt:lpstr>Mental Health Resources</vt:lpstr>
      <vt:lpstr> Healthy Nutrition</vt:lpstr>
      <vt:lpstr>Nutrients to Fuel Your Body</vt:lpstr>
      <vt:lpstr>PowerPoint Presentation</vt:lpstr>
      <vt:lpstr>Manage Symptoms and Flare-ups</vt:lpstr>
      <vt:lpstr>PowerPoint Presentation</vt:lpstr>
      <vt:lpstr>PowerPoint Presentation</vt:lpstr>
      <vt:lpstr>Key Messages</vt:lpstr>
      <vt:lpstr>Living well with COPD is possible</vt:lpstr>
      <vt:lpstr>Summary</vt:lpstr>
      <vt:lpstr>Resources</vt:lpstr>
      <vt:lpstr>PowerPoint Presentation</vt:lpstr>
      <vt:lpstr>PowerPoint Presentation</vt:lpstr>
      <vt:lpstr>Pulmonary Rehabilitation</vt:lpstr>
    </vt:vector>
  </TitlesOfParts>
  <Company>Manitoba e-Health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Petrasko</dc:creator>
  <cp:revision>1</cp:revision>
  <cp:lastPrinted>2022-06-20T18:45:47Z</cp:lastPrinted>
  <dcterms:created xsi:type="dcterms:W3CDTF">2015-08-13T20:23:42Z</dcterms:created>
  <dcterms:modified xsi:type="dcterms:W3CDTF">2022-06-21T20:50:31Z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0x01010046423EA53EF2B54EA78FCBAF9B3B7467</vt:lpwstr>
  </property>
  <property fmtid="{D5CDD505-2E9C-101B-9397-08002B2CF9AE}" pid="3" name="xd_ProgID">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